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12.gif" ContentType="image/gif"/>
  <Override PartName="/ppt/media/image15.png" ContentType="image/png"/>
  <Override PartName="/ppt/media/image14.png" ContentType="image/png"/>
  <Override PartName="/ppt/media/image9.png" ContentType="image/png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10.png" ContentType="image/png"/>
  <Override PartName="/ppt/media/image6.png" ContentType="image/png"/>
  <Override PartName="/ppt/media/image11.png" ContentType="image/png"/>
  <Override PartName="/ppt/media/image7.png" ContentType="image/png"/>
  <Override PartName="/ppt/media/image8.png" ContentType="image/png"/>
  <Override PartName="/ppt/media/image13.png" ContentType="image/png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19.xml" ContentType="application/vnd.openxmlformats-officedocument.presentationml.slide+xml"/>
  <Override PartName="/ppt/slides/slide4.xml" ContentType="application/vnd.openxmlformats-officedocument.presentationml.slide+xml"/>
  <Override PartName="/ppt/slides/slide20.xml" ContentType="application/vnd.openxmlformats-officedocument.presentationml.slide+xml"/>
  <Override PartName="/ppt/slides/slide18.xml" ContentType="application/vnd.openxmlformats-officedocument.presentationml.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_rels/slide2.xml.rels" ContentType="application/vnd.openxmlformats-package.relationships+xml"/>
  <Override PartName="/ppt/slides/_rels/slide20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8.xml.rels" ContentType="application/vnd.openxmlformats-package.relationships+xml"/>
  <Override PartName="/ppt/slides/_rels/slide22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21.xml.rels" ContentType="application/vnd.openxmlformats-package.relationships+xml"/>
  <Override PartName="/ppt/slides/_rels/slide3.xml.rels" ContentType="application/vnd.openxmlformats-package.relationships+xml"/>
  <Override PartName="/ppt/slides/_rels/slide5.xml.rels" ContentType="application/vnd.openxmlformats-package.relationships+xml"/>
  <Override PartName="/ppt/slides/_rels/slide19.xml.rels" ContentType="application/vnd.openxmlformats-package.relationships+xml"/>
  <Override PartName="/ppt/slides/slide16.xml" ContentType="application/vnd.openxmlformats-officedocument.presentationml.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10080625" cy="567055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640" cy="4388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ctr"/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fld id="{1A135762-5A5C-41AC-ADEF-9A360E925F22}" type="slidenum">
              <a:rPr b="0" lang="en-US" sz="1400" spc="-1" strike="noStrike"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12.gif"/><Relationship Id="rId2" Type="http://schemas.openxmlformats.org/officeDocument/2006/relationships/slideLayout" Target="../slideLayouts/slideLayout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slideLayout" Target="../slideLayouts/slideLayout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image" Target="../media/image14.png"/><Relationship Id="rId2" Type="http://schemas.openxmlformats.org/officeDocument/2006/relationships/slideLayout" Target="../slideLayouts/slideLayout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image" Target="../media/image15.png"/><Relationship Id="rId2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image" Target="../media/image8.png"/><Relationship Id="rId3" Type="http://schemas.openxmlformats.org/officeDocument/2006/relationships/slideLayout" Target="../slideLayouts/slideLayout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Linux Club @ UMD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42" name="TextShape 2"/>
          <p:cNvSpPr txBox="1"/>
          <p:nvPr/>
        </p:nvSpPr>
        <p:spPr>
          <a:xfrm>
            <a:off x="529560" y="238176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3200" spc="-1" strike="noStrike">
                <a:latin typeface="Arial"/>
              </a:rPr>
              <a:t>Linux Distro Into: Which one to install for new users?</a:t>
            </a:r>
            <a:endParaRPr b="0" lang="en-US" sz="3200" spc="-1" strike="noStrike">
              <a:latin typeface="Arial"/>
            </a:endParaRPr>
          </a:p>
        </p:txBody>
      </p:sp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4132800" y="1371600"/>
            <a:ext cx="1582200" cy="1582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Using Arch User Repository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63" name="TextShape 2"/>
          <p:cNvSpPr txBox="1"/>
          <p:nvPr/>
        </p:nvSpPr>
        <p:spPr>
          <a:xfrm>
            <a:off x="228600" y="1371600"/>
            <a:ext cx="9118440" cy="187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>
            <a:normAutofit fontScale="57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Many niche open source packages available in AUR. 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May not be stable, they may break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You’ll need an AUR helper like yay: https://github.com/Jguer/yay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Arch distros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65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>
            <a:normAutofit fontScale="88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Use Arch – Best support available, the Arch wiki btw can be used for many distros when trying to understand packages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Endeavour os – Makes life easier with some sane front end tools for pacman installed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Manjaro, default LXDE install with more packages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Shape 1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>
            <a:normAutofit fontScale="64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Major releases every 6 months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More corporate support, used for</a:t>
            </a:r>
            <a:br/>
            <a:r>
              <a:rPr b="0" lang="en-US" sz="3200" spc="-1" strike="noStrike">
                <a:latin typeface="Arial"/>
              </a:rPr>
              <a:t>developing of RHEL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New software, but stable, major releases but still tons of updates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Fedora Server ISO, Fedora Workstation Gnome ISO, Fedora Workstation KDE ISO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Comes with lots of preinstalled packages</a:t>
            </a:r>
            <a:endParaRPr b="0" lang="en-US" sz="3200" spc="-1" strike="noStrike">
              <a:latin typeface="Arial"/>
            </a:endParaRPr>
          </a:p>
        </p:txBody>
      </p:sp>
      <p:pic>
        <p:nvPicPr>
          <p:cNvPr id="67" name="" descr=""/>
          <p:cNvPicPr/>
          <p:nvPr/>
        </p:nvPicPr>
        <p:blipFill>
          <a:blip r:embed="rId1"/>
          <a:stretch/>
        </p:blipFill>
        <p:spPr>
          <a:xfrm>
            <a:off x="6629400" y="-228600"/>
            <a:ext cx="2927520" cy="2743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Fedora Install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69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Download either Gnome or KDE install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Extremely easy, GUI based. Just choose disk and user configuration, it just works.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Install is slow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en-US" sz="3200" spc="-1" strike="noStrike">
              <a:latin typeface="Arial"/>
            </a:endParaRPr>
          </a:p>
        </p:txBody>
      </p:sp>
      <p:pic>
        <p:nvPicPr>
          <p:cNvPr id="70" name="" descr=""/>
          <p:cNvPicPr/>
          <p:nvPr/>
        </p:nvPicPr>
        <p:blipFill>
          <a:blip r:embed="rId1"/>
          <a:stretch/>
        </p:blipFill>
        <p:spPr>
          <a:xfrm>
            <a:off x="5783400" y="2971800"/>
            <a:ext cx="3589200" cy="26920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Using DNF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72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dnf install package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dnf remove package, dnf autoremove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dnf search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dnf list installed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dnf update, dnf check-update</a:t>
            </a:r>
            <a:endParaRPr b="0" lang="en-US" sz="3200" spc="-1" strike="noStrike">
              <a:latin typeface="Arial"/>
            </a:endParaRPr>
          </a:p>
        </p:txBody>
      </p:sp>
      <p:pic>
        <p:nvPicPr>
          <p:cNvPr id="73" name="" descr=""/>
          <p:cNvPicPr/>
          <p:nvPr/>
        </p:nvPicPr>
        <p:blipFill>
          <a:blip r:embed="rId1"/>
          <a:stretch/>
        </p:blipFill>
        <p:spPr>
          <a:xfrm>
            <a:off x="7385760" y="2743200"/>
            <a:ext cx="1758240" cy="14065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Add repository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75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>
            <a:normAutofit fontScale="73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dnf config-manager --add-repo /etc/yum.repos.d/fedora_extras.repo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dnf config-manager --set-enabled repository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br/>
            <a:r>
              <a:rPr b="0" lang="en-US" sz="3200" spc="-1" strike="noStrike">
                <a:latin typeface="Arial"/>
              </a:rPr>
              <a:t>System upgrade to new release:</a:t>
            </a:r>
            <a:br/>
            <a:r>
              <a:rPr b="0" lang="en-US" sz="3200" spc="-1" strike="noStrike">
                <a:latin typeface="Arial"/>
              </a:rPr>
              <a:t>dnf system-upgrade download –releasever=40</a:t>
            </a:r>
            <a:br/>
            <a:r>
              <a:rPr b="0" lang="en-US" sz="3200" spc="-1" strike="noStrike">
                <a:latin typeface="Arial"/>
              </a:rPr>
              <a:t>dnf system-upgrade reboot</a:t>
            </a:r>
            <a:br/>
            <a:r>
              <a:rPr b="0" lang="en-US" sz="3200" spc="-1" strike="noStrike">
                <a:latin typeface="Arial"/>
              </a:rPr>
              <a:t>You’ll be doing this every 6 months!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The impact of Fedora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77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Learning Fedora is useful for systems administration in corporate world.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Amazon uses fedora server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Most companies use Red Hat Enterprise Linux, which is based on Fedora Linux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504000" y="914400"/>
            <a:ext cx="6811200" cy="3700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>
            <a:normAutofit fontScale="36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One of the first distros for Linux from 1993.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Uses APT for frontend package manager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Releases every 2 years, each release supported for 5 years. Less updates, things are stable and don’t change or break. Older software a couple years old in features.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Used in servers and workstations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By far the most amount of packages in</a:t>
            </a:r>
            <a:br/>
            <a:r>
              <a:rPr b="0" lang="en-US" sz="3200" spc="-1" strike="noStrike">
                <a:latin typeface="Arial"/>
              </a:rPr>
              <a:t>the official repo </a:t>
            </a:r>
            <a:endParaRPr b="0" lang="en-US" sz="3200" spc="-1" strike="noStrike">
              <a:latin typeface="Arial"/>
            </a:endParaRPr>
          </a:p>
        </p:txBody>
      </p:sp>
      <p:pic>
        <p:nvPicPr>
          <p:cNvPr id="79" name="" descr=""/>
          <p:cNvPicPr/>
          <p:nvPr/>
        </p:nvPicPr>
        <p:blipFill>
          <a:blip r:embed="rId1"/>
          <a:stretch/>
        </p:blipFill>
        <p:spPr>
          <a:xfrm>
            <a:off x="7192440" y="1143000"/>
            <a:ext cx="2637360" cy="3472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Debian install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81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Gui based, as flexible as Arch. Usable defaults.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10 minutes</a:t>
            </a:r>
            <a:endParaRPr b="0" lang="en-US" sz="3200" spc="-1" strike="noStrike">
              <a:latin typeface="Arial"/>
            </a:endParaRPr>
          </a:p>
        </p:txBody>
      </p:sp>
      <p:pic>
        <p:nvPicPr>
          <p:cNvPr id="82" name="" descr=""/>
          <p:cNvPicPr/>
          <p:nvPr/>
        </p:nvPicPr>
        <p:blipFill>
          <a:blip r:embed="rId1"/>
          <a:srcRect l="4533" t="0" r="25430" b="7450"/>
          <a:stretch/>
        </p:blipFill>
        <p:spPr>
          <a:xfrm>
            <a:off x="4114800" y="2057400"/>
            <a:ext cx="4572000" cy="3398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DE Install</a:t>
            </a:r>
            <a:endParaRPr b="0" lang="en-US" sz="4400" spc="-1" strike="noStrike">
              <a:latin typeface="Arial"/>
            </a:endParaRPr>
          </a:p>
        </p:txBody>
      </p:sp>
      <p:pic>
        <p:nvPicPr>
          <p:cNvPr id="84" name="" descr=""/>
          <p:cNvPicPr/>
          <p:nvPr/>
        </p:nvPicPr>
        <p:blipFill>
          <a:blip r:embed="rId1"/>
          <a:stretch/>
        </p:blipFill>
        <p:spPr>
          <a:xfrm>
            <a:off x="2415600" y="1125720"/>
            <a:ext cx="4899600" cy="36748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254160" y="2243160"/>
            <a:ext cx="9118440" cy="187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>
            <a:normAutofit fontScale="55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Rolling releases, bleeding edge updates.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Newest kernel, latest hardware support</a:t>
            </a:r>
            <a:endParaRPr b="0" lang="en-US" sz="28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More customization, DIY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Pacman package manager, more packages with AUR.</a:t>
            </a:r>
            <a:endParaRPr b="0" lang="en-US" sz="3200" spc="-1" strike="noStrike">
              <a:latin typeface="Arial"/>
            </a:endParaRPr>
          </a:p>
        </p:txBody>
      </p:sp>
      <p:pic>
        <p:nvPicPr>
          <p:cNvPr id="45" name="" descr=""/>
          <p:cNvPicPr/>
          <p:nvPr/>
        </p:nvPicPr>
        <p:blipFill>
          <a:blip r:embed="rId1"/>
          <a:stretch/>
        </p:blipFill>
        <p:spPr>
          <a:xfrm>
            <a:off x="2057400" y="228600"/>
            <a:ext cx="5077800" cy="1688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Using apt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86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>
            <a:normAutofit fontScale="31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apt install name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apt remove name, apt autoremove, apt purge name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apt search name, apt list –installed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apt update, apt upgrade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sudo not install by default, either install sudo or change into root user.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Repositories are added to </a:t>
            </a:r>
            <a:r>
              <a:rPr b="0" i="1" lang="en-US" sz="3200" spc="-1" strike="noStrike">
                <a:latin typeface="Arial"/>
              </a:rPr>
              <a:t>/ etc / apt / sources.list.d /, </a:t>
            </a:r>
            <a:r>
              <a:rPr b="0" lang="en-US" sz="3200" spc="-1" strike="noStrike">
                <a:latin typeface="Arial"/>
              </a:rPr>
              <a:t>though default repository has lots of packages (but outdated).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Can you debian testing or sid for newer packages</a:t>
            </a:r>
            <a:br/>
            <a:r>
              <a:rPr b="0" lang="en-US" sz="3200" spc="-1" strike="noStrike">
                <a:latin typeface="Arial"/>
              </a:rPr>
              <a:t> 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Debian forks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88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Ubuntu – More commercial support, custom DE theme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Linux mint – Don’t install, just install cinnamon DE on debian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Raspbian – the version of debian for raspberry pi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Which to choose?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90" name="TextShape 2"/>
          <p:cNvSpPr txBox="1"/>
          <p:nvPr/>
        </p:nvSpPr>
        <p:spPr>
          <a:xfrm>
            <a:off x="496080" y="1118520"/>
            <a:ext cx="9071640" cy="3702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>
            <a:normAutofit fontScale="44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New hardware: Use Arch or Fedora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Slow computer: Use Debian or Arch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Easy to use out of the box: Fedora, Debian with default GNOME or KDE DE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Up to date packages: Fedora, Arch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Stability: Debian 1</a:t>
            </a:r>
            <a:r>
              <a:rPr b="0" lang="en-US" sz="3200" spc="-1" strike="noStrike" baseline="14000000">
                <a:latin typeface="Arial"/>
              </a:rPr>
              <a:t>st</a:t>
            </a:r>
            <a:r>
              <a:rPr b="0" lang="en-US" sz="3200" spc="-1" strike="noStrike">
                <a:latin typeface="Arial"/>
              </a:rPr>
              <a:t>, then Fedora, Arch is NOT stable.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“</a:t>
            </a:r>
            <a:r>
              <a:rPr b="0" lang="en-US" sz="3200" spc="-1" strike="noStrike">
                <a:latin typeface="Arial"/>
              </a:rPr>
              <a:t>Set it and forget it”: Debian*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Commercial and proprietary software support: Debian and Fedora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Customization: Arch and Debian 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Arch install Part One</a:t>
            </a:r>
            <a:endParaRPr b="0" lang="en-US" sz="4400" spc="-1" strike="noStrike">
              <a:latin typeface="Arial"/>
            </a:endParaRPr>
          </a:p>
        </p:txBody>
      </p:sp>
      <p:pic>
        <p:nvPicPr>
          <p:cNvPr id="47" name="" descr=""/>
          <p:cNvPicPr/>
          <p:nvPr/>
        </p:nvPicPr>
        <p:blipFill>
          <a:blip r:embed="rId1"/>
          <a:stretch/>
        </p:blipFill>
        <p:spPr>
          <a:xfrm>
            <a:off x="818640" y="1187280"/>
            <a:ext cx="9011160" cy="3841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Arch install Part 2</a:t>
            </a:r>
            <a:endParaRPr b="0" lang="en-US" sz="4400" spc="-1" strike="noStrike">
              <a:latin typeface="Arial"/>
            </a:endParaRPr>
          </a:p>
        </p:txBody>
      </p:sp>
      <p:pic>
        <p:nvPicPr>
          <p:cNvPr id="49" name="" descr=""/>
          <p:cNvPicPr/>
          <p:nvPr/>
        </p:nvPicPr>
        <p:blipFill>
          <a:blip r:embed="rId1"/>
          <a:stretch/>
        </p:blipFill>
        <p:spPr>
          <a:xfrm>
            <a:off x="2113200" y="1720080"/>
            <a:ext cx="5907960" cy="22503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Arch install Part 3</a:t>
            </a:r>
            <a:endParaRPr b="0" lang="en-US" sz="4400" spc="-1" strike="noStrike">
              <a:latin typeface="Arial"/>
            </a:endParaRPr>
          </a:p>
        </p:txBody>
      </p:sp>
      <p:pic>
        <p:nvPicPr>
          <p:cNvPr id="51" name="" descr=""/>
          <p:cNvPicPr/>
          <p:nvPr/>
        </p:nvPicPr>
        <p:blipFill>
          <a:blip r:embed="rId1"/>
          <a:stretch/>
        </p:blipFill>
        <p:spPr>
          <a:xfrm>
            <a:off x="1721880" y="1172520"/>
            <a:ext cx="6690600" cy="3877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Arch install Part 4</a:t>
            </a:r>
            <a:endParaRPr b="0" lang="en-US" sz="4400" spc="-1" strike="noStrike">
              <a:latin typeface="Arial"/>
            </a:endParaRPr>
          </a:p>
        </p:txBody>
      </p:sp>
      <p:pic>
        <p:nvPicPr>
          <p:cNvPr id="53" name="" descr=""/>
          <p:cNvPicPr/>
          <p:nvPr/>
        </p:nvPicPr>
        <p:blipFill>
          <a:blip r:embed="rId1"/>
          <a:stretch/>
        </p:blipFill>
        <p:spPr>
          <a:xfrm>
            <a:off x="27360" y="1143000"/>
            <a:ext cx="10079640" cy="2181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Arch install Part 5</a:t>
            </a:r>
            <a:endParaRPr b="0" lang="en-US" sz="4400" spc="-1" strike="noStrike">
              <a:latin typeface="Arial"/>
            </a:endParaRPr>
          </a:p>
        </p:txBody>
      </p:sp>
      <p:pic>
        <p:nvPicPr>
          <p:cNvPr id="55" name="" descr=""/>
          <p:cNvPicPr/>
          <p:nvPr/>
        </p:nvPicPr>
        <p:blipFill>
          <a:blip r:embed="rId1"/>
          <a:stretch/>
        </p:blipFill>
        <p:spPr>
          <a:xfrm>
            <a:off x="408600" y="914400"/>
            <a:ext cx="9192960" cy="3675600"/>
          </a:xfrm>
          <a:prstGeom prst="rect">
            <a:avLst/>
          </a:prstGeom>
          <a:ln w="0">
            <a:noFill/>
          </a:ln>
        </p:spPr>
      </p:pic>
      <p:pic>
        <p:nvPicPr>
          <p:cNvPr id="56" name="" descr=""/>
          <p:cNvPicPr/>
          <p:nvPr/>
        </p:nvPicPr>
        <p:blipFill>
          <a:blip r:embed="rId2"/>
          <a:stretch/>
        </p:blipFill>
        <p:spPr>
          <a:xfrm>
            <a:off x="6331320" y="4114800"/>
            <a:ext cx="3270240" cy="14943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Arch install Part 6</a:t>
            </a:r>
            <a:endParaRPr b="0" lang="en-US" sz="4400" spc="-1" strike="noStrike">
              <a:latin typeface="Arial"/>
            </a:endParaRPr>
          </a:p>
        </p:txBody>
      </p:sp>
      <p:pic>
        <p:nvPicPr>
          <p:cNvPr id="58" name="" descr=""/>
          <p:cNvPicPr/>
          <p:nvPr/>
        </p:nvPicPr>
        <p:blipFill>
          <a:blip r:embed="rId1"/>
          <a:stretch/>
        </p:blipFill>
        <p:spPr>
          <a:xfrm>
            <a:off x="4572000" y="1073160"/>
            <a:ext cx="5257440" cy="3727440"/>
          </a:xfrm>
          <a:prstGeom prst="rect">
            <a:avLst/>
          </a:prstGeom>
          <a:ln w="0">
            <a:noFill/>
          </a:ln>
        </p:spPr>
      </p:pic>
      <p:sp>
        <p:nvSpPr>
          <p:cNvPr id="59" name="TextShape 2"/>
          <p:cNvSpPr txBox="1"/>
          <p:nvPr/>
        </p:nvSpPr>
        <p:spPr>
          <a:xfrm>
            <a:off x="457200" y="1600200"/>
            <a:ext cx="3200400" cy="3673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>
            <a:noAutofit/>
          </a:bodyPr>
          <a:p>
            <a:r>
              <a:rPr b="0" lang="en-US" sz="1800" spc="-1" strike="noStrike">
                <a:latin typeface="Arial"/>
              </a:rPr>
              <a:t>Overall thoughts:</a:t>
            </a:r>
            <a:br/>
            <a:r>
              <a:rPr b="0" lang="en-US" sz="1800" spc="-1" strike="noStrike">
                <a:latin typeface="Arial"/>
              </a:rPr>
              <a:t>+Can install many Des</a:t>
            </a:r>
            <a:endParaRPr b="0" lang="en-US" sz="1800" spc="-1" strike="noStrike">
              <a:latin typeface="Arial"/>
            </a:endParaRPr>
          </a:p>
          <a:p>
            <a:r>
              <a:rPr b="0" lang="en-US" sz="1800" spc="-1" strike="noStrike">
                <a:latin typeface="Arial"/>
              </a:rPr>
              <a:t>+Still relatively easy</a:t>
            </a:r>
            <a:endParaRPr b="0" lang="en-US" sz="1800" spc="-1" strike="noStrike">
              <a:latin typeface="Arial"/>
            </a:endParaRPr>
          </a:p>
          <a:p>
            <a:r>
              <a:rPr b="0" lang="en-US" sz="1800" spc="-1" strike="noStrike">
                <a:latin typeface="Arial"/>
              </a:rPr>
              <a:t>-Have to actually choose options, default options are not usable</a:t>
            </a:r>
            <a:endParaRPr b="0" lang="en-US" sz="1800" spc="-1" strike="noStrike">
              <a:latin typeface="Arial"/>
            </a:endParaRPr>
          </a:p>
          <a:p>
            <a:r>
              <a:rPr b="0" lang="en-US" sz="1800" spc="-1" strike="noStrike">
                <a:latin typeface="Arial"/>
              </a:rPr>
              <a:t>+Fast install, only a few minutes</a:t>
            </a:r>
            <a:endParaRPr b="0" lang="en-US" sz="1800" spc="-1" strike="noStrike">
              <a:latin typeface="Arial"/>
            </a:endParaRPr>
          </a:p>
          <a:p>
            <a:endParaRPr b="0" lang="en-US" sz="1800" spc="-1" strike="noStrike">
              <a:latin typeface="Arial"/>
            </a:endParaRPr>
          </a:p>
          <a:p>
            <a:r>
              <a:rPr b="0" lang="en-US" sz="1800" spc="-1" strike="noStrike">
                <a:latin typeface="Arial"/>
              </a:rPr>
              <a:t>If absolutely new to linux will probably have to follow a youtube video.</a:t>
            </a:r>
            <a:endParaRPr b="0" lang="en-US" sz="1800" spc="-1" strike="noStrike">
              <a:latin typeface="Arial"/>
            </a:endParaRPr>
          </a:p>
          <a:p>
            <a:endParaRPr b="0" lang="en-US" sz="1800" spc="-1" strike="noStrike">
              <a:latin typeface="Arial"/>
            </a:endParaRPr>
          </a:p>
          <a:p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Shape 1"/>
          <p:cNvSpPr txBox="1"/>
          <p:nvPr/>
        </p:nvSpPr>
        <p:spPr>
          <a:xfrm>
            <a:off x="504000" y="74160"/>
            <a:ext cx="90716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Using Arch, Installing packages</a:t>
            </a:r>
            <a:br/>
            <a:r>
              <a:rPr b="0" lang="en-US" sz="4400" spc="-1" strike="noStrike">
                <a:latin typeface="Arial"/>
              </a:rPr>
              <a:t>Official mirrors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61" name="TextShape 2"/>
          <p:cNvSpPr txBox="1"/>
          <p:nvPr/>
        </p:nvSpPr>
        <p:spPr>
          <a:xfrm>
            <a:off x="228600" y="1371600"/>
            <a:ext cx="9118440" cy="187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>
            <a:normAutofit fontScale="19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By default, arch comes with a lot less packages than the other distros. For example,  I had no libreoffice so to install install libreoffice I ran pacman -S libreoffice-still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Upgrade packages: pacman -Syu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Install packages pacman -S name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Search for package: packman -Ss serach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Remove package: pacman -R name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Install local package pacman -U name.pkg.tar.xz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</TotalTime>
  <Application>LibreOffice/7.0.4.2$Linux_X86_64 LibreOffice_project/00$Build-2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2024-10-11T15:26:23Z</dcterms:created>
  <dc:creator/>
  <dc:description/>
  <dc:language>en-US</dc:language>
  <cp:lastModifiedBy/>
  <dcterms:modified xsi:type="dcterms:W3CDTF">2024-10-11T17:14:51Z</dcterms:modified>
  <cp:revision>38</cp:revision>
  <dc:subject/>
  <dc:title/>
</cp:coreProperties>
</file>