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2.gif" ContentType="image/gif"/>
  <Override PartName="/ppt/media/image15.png" ContentType="image/png"/>
  <Override PartName="/ppt/media/image14.png" ContentType="image/png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8.png" ContentType="image/png"/>
  <Override PartName="/ppt/media/image13.png" ContentType="image/png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19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1A135762-5A5C-41AC-ADEF-9A360E925F22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Linux Club @ UMD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29560" y="238176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3200" spc="-1" strike="noStrike">
                <a:latin typeface="Arial"/>
              </a:rPr>
              <a:t>Linux Distro Into: Which one to install for new users?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4132800" y="1371600"/>
            <a:ext cx="1582200" cy="1582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Using Arch User Repository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228600" y="1371600"/>
            <a:ext cx="9118440" cy="187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57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Many niche open source packages available in AUR. 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May not be stable, they may break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You’ll need an AUR helper like yay: https://github.com/Jguer/yay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distros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88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Use Arch – Best support available, the Arch wiki btw can be used for many distros when trying to understand packages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Endeavour os – Makes life easier with some sane front end tools for pacman installed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Manjaro, default LXDE install with more packages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6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Major releases every 6 months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More corporate support, used for</a:t>
            </a:r>
            <a:br/>
            <a:r>
              <a:rPr b="0" lang="en-US" sz="3200" spc="-1" strike="noStrike">
                <a:latin typeface="Arial"/>
              </a:rPr>
              <a:t>developing of RHEL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New software, but stable, major releases but still tons of updates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Fedora Server ISO, Fedora Workstation Gnome ISO, Fedora Workstation KDE ISO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Comes with lots of preinstalled packages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67" name="" descr=""/>
          <p:cNvPicPr/>
          <p:nvPr/>
        </p:nvPicPr>
        <p:blipFill>
          <a:blip r:embed="rId1"/>
          <a:stretch/>
        </p:blipFill>
        <p:spPr>
          <a:xfrm>
            <a:off x="6629400" y="-228600"/>
            <a:ext cx="2927520" cy="2743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Fedora Install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Download either Gnome or KDE install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Extremely easy, GUI based. Just choose disk and user configuration, it just works.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Install is slow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1"/>
          <a:stretch/>
        </p:blipFill>
        <p:spPr>
          <a:xfrm>
            <a:off x="5783400" y="2971800"/>
            <a:ext cx="3589200" cy="2692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Using DNF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install package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remove package, dnf autoremove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search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list installed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update, dnf check-update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73" name="" descr=""/>
          <p:cNvPicPr/>
          <p:nvPr/>
        </p:nvPicPr>
        <p:blipFill>
          <a:blip r:embed="rId1"/>
          <a:stretch/>
        </p:blipFill>
        <p:spPr>
          <a:xfrm>
            <a:off x="7385760" y="2743200"/>
            <a:ext cx="1758240" cy="1406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Add repository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73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config-manager --add-repo /etc/yum.repos.d/fedora_extras.repo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dnf config-manager --set-enabled repository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br/>
            <a:r>
              <a:rPr b="0" lang="en-US" sz="3200" spc="-1" strike="noStrike">
                <a:latin typeface="Arial"/>
              </a:rPr>
              <a:t>System upgrade to new release:</a:t>
            </a:r>
            <a:br/>
            <a:r>
              <a:rPr b="0" lang="en-US" sz="3200" spc="-1" strike="noStrike">
                <a:latin typeface="Arial"/>
              </a:rPr>
              <a:t>dnf system-upgrade download –releasever=40</a:t>
            </a:r>
            <a:br/>
            <a:r>
              <a:rPr b="0" lang="en-US" sz="3200" spc="-1" strike="noStrike">
                <a:latin typeface="Arial"/>
              </a:rPr>
              <a:t>dnf system-upgrade reboot</a:t>
            </a:r>
            <a:br/>
            <a:r>
              <a:rPr b="0" lang="en-US" sz="3200" spc="-1" strike="noStrike">
                <a:latin typeface="Arial"/>
              </a:rPr>
              <a:t>You’ll be doing this every 6 months!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The impact of Fedora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Learning Fedora is useful for systems administration in corporate world.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Amazon uses fedora server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Most companies use Red Hat Enterprise Linux, which is based on Fedora Linux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04000" y="914400"/>
            <a:ext cx="6811200" cy="370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3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One of the first distros for Linux from 1993.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Uses APT for frontend package manager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Releases every 2 years, each release supported for 5 years. Less updates, things are stable and don’t change or break. Older software a couple years old in features.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Used in servers and workstations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By far the most amount of packages in</a:t>
            </a:r>
            <a:br/>
            <a:r>
              <a:rPr b="0" lang="en-US" sz="3200" spc="-1" strike="noStrike">
                <a:latin typeface="Arial"/>
              </a:rPr>
              <a:t>the official repo 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79" name="" descr=""/>
          <p:cNvPicPr/>
          <p:nvPr/>
        </p:nvPicPr>
        <p:blipFill>
          <a:blip r:embed="rId1"/>
          <a:stretch/>
        </p:blipFill>
        <p:spPr>
          <a:xfrm>
            <a:off x="7192440" y="1143000"/>
            <a:ext cx="2637360" cy="3472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Debian install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Gui based, as flexible as Arch. Usable defaults.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10 minutes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1"/>
          <a:srcRect l="4533" t="0" r="25430" b="7450"/>
          <a:stretch/>
        </p:blipFill>
        <p:spPr>
          <a:xfrm>
            <a:off x="4114800" y="2057400"/>
            <a:ext cx="4572000" cy="3398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DE Install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84" name="" descr=""/>
          <p:cNvPicPr/>
          <p:nvPr/>
        </p:nvPicPr>
        <p:blipFill>
          <a:blip r:embed="rId1"/>
          <a:stretch/>
        </p:blipFill>
        <p:spPr>
          <a:xfrm>
            <a:off x="2415600" y="1125720"/>
            <a:ext cx="4899600" cy="3674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254160" y="2243160"/>
            <a:ext cx="9118440" cy="187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5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Rolling releases, bleeding edge updates.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Newest kernel, latest hardware support</a:t>
            </a:r>
            <a:endParaRPr b="0" lang="en-US" sz="28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More customization, DIY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Pacman package manager, more packages with AUR.</a:t>
            </a:r>
            <a:endParaRPr b="0" lang="en-US" sz="3200" spc="-1" strike="noStrike">
              <a:latin typeface="Arial"/>
            </a:endParaRPr>
          </a:p>
        </p:txBody>
      </p:sp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2057400" y="228600"/>
            <a:ext cx="5077800" cy="1688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Using apt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31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apt install name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apt remove name, apt autoremove, apt purge name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apt search name, apt list –installed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apt update, apt upgrade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sudo not install by default, either install sudo or change into root user.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Repositories are added to </a:t>
            </a:r>
            <a:r>
              <a:rPr b="0" i="1" lang="en-US" sz="3200" spc="-1" strike="noStrike">
                <a:latin typeface="Arial"/>
              </a:rPr>
              <a:t>/ etc / apt / sources.list.d /, </a:t>
            </a:r>
            <a:r>
              <a:rPr b="0" lang="en-US" sz="3200" spc="-1" strike="noStrike">
                <a:latin typeface="Arial"/>
              </a:rPr>
              <a:t>though default repository has lots of packages (but outdated).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Can you debian testing or sid for newer packages</a:t>
            </a:r>
            <a:br/>
            <a:r>
              <a:rPr b="0" lang="en-US" sz="3200" spc="-1" strike="noStrike">
                <a:latin typeface="Arial"/>
              </a:rPr>
              <a:t> 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Debian forks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Ubuntu – More commercial support, custom DE theme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Linux mint – Don’t install, just install cinnamon DE on debian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Raspbian – the version of debian for raspberry pi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Which to choose?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96080" y="1118520"/>
            <a:ext cx="9071640" cy="3702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44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New hardware: Use Arch or Fedora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Slow computer: Use Debian or Arch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Easy to use out of the box: Fedora, Debian with default GNOME or KDE DE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Up to date packages: Fedora, Arch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Stability: Debian 1</a:t>
            </a:r>
            <a:r>
              <a:rPr b="0" lang="en-US" sz="3200" spc="-1" strike="noStrike" baseline="14000000">
                <a:latin typeface="Arial"/>
              </a:rPr>
              <a:t>st</a:t>
            </a:r>
            <a:r>
              <a:rPr b="0" lang="en-US" sz="3200" spc="-1" strike="noStrike">
                <a:latin typeface="Arial"/>
              </a:rPr>
              <a:t>, then Fedora, Arch is NOT stable.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“</a:t>
            </a:r>
            <a:r>
              <a:rPr b="0" lang="en-US" sz="3200" spc="-1" strike="noStrike">
                <a:latin typeface="Arial"/>
              </a:rPr>
              <a:t>Set it and forget it”: Debian*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Commercial and proprietary software support: Debian and Fedora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Customization: Arch and Debian 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install Part One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818640" y="1187280"/>
            <a:ext cx="9011160" cy="3841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install Part 2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49" name="" descr=""/>
          <p:cNvPicPr/>
          <p:nvPr/>
        </p:nvPicPr>
        <p:blipFill>
          <a:blip r:embed="rId1"/>
          <a:stretch/>
        </p:blipFill>
        <p:spPr>
          <a:xfrm>
            <a:off x="2113200" y="1720080"/>
            <a:ext cx="5907960" cy="2250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install Part 3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51" name="" descr=""/>
          <p:cNvPicPr/>
          <p:nvPr/>
        </p:nvPicPr>
        <p:blipFill>
          <a:blip r:embed="rId1"/>
          <a:stretch/>
        </p:blipFill>
        <p:spPr>
          <a:xfrm>
            <a:off x="1721880" y="1172520"/>
            <a:ext cx="6690600" cy="3877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install Part 4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1"/>
          <a:stretch/>
        </p:blipFill>
        <p:spPr>
          <a:xfrm>
            <a:off x="27360" y="1143000"/>
            <a:ext cx="10079640" cy="2181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install Part 5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55" name="" descr=""/>
          <p:cNvPicPr/>
          <p:nvPr/>
        </p:nvPicPr>
        <p:blipFill>
          <a:blip r:embed="rId1"/>
          <a:stretch/>
        </p:blipFill>
        <p:spPr>
          <a:xfrm>
            <a:off x="408600" y="914400"/>
            <a:ext cx="9192960" cy="3675600"/>
          </a:xfrm>
          <a:prstGeom prst="rect">
            <a:avLst/>
          </a:prstGeom>
          <a:ln w="0">
            <a:noFill/>
          </a:ln>
        </p:spPr>
      </p:pic>
      <p:pic>
        <p:nvPicPr>
          <p:cNvPr id="56" name="" descr=""/>
          <p:cNvPicPr/>
          <p:nvPr/>
        </p:nvPicPr>
        <p:blipFill>
          <a:blip r:embed="rId2"/>
          <a:stretch/>
        </p:blipFill>
        <p:spPr>
          <a:xfrm>
            <a:off x="6331320" y="4114800"/>
            <a:ext cx="3270240" cy="1494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Arch install Part 6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58" name="" descr=""/>
          <p:cNvPicPr/>
          <p:nvPr/>
        </p:nvPicPr>
        <p:blipFill>
          <a:blip r:embed="rId1"/>
          <a:stretch/>
        </p:blipFill>
        <p:spPr>
          <a:xfrm>
            <a:off x="4572000" y="1073160"/>
            <a:ext cx="5257440" cy="3727440"/>
          </a:xfrm>
          <a:prstGeom prst="rect">
            <a:avLst/>
          </a:prstGeom>
          <a:ln w="0">
            <a:noFill/>
          </a:ln>
        </p:spPr>
      </p:pic>
      <p:sp>
        <p:nvSpPr>
          <p:cNvPr id="59" name="TextShape 2"/>
          <p:cNvSpPr txBox="1"/>
          <p:nvPr/>
        </p:nvSpPr>
        <p:spPr>
          <a:xfrm>
            <a:off x="457200" y="1600200"/>
            <a:ext cx="3200400" cy="3673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en-US" sz="1800" spc="-1" strike="noStrike">
                <a:latin typeface="Arial"/>
              </a:rPr>
              <a:t>Overall thoughts:</a:t>
            </a:r>
            <a:br/>
            <a:r>
              <a:rPr b="0" lang="en-US" sz="1800" spc="-1" strike="noStrike">
                <a:latin typeface="Arial"/>
              </a:rPr>
              <a:t>+Can install many Des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+Still relatively easy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-Have to actually choose options, default options are not usable</a:t>
            </a:r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+Fast install, only a few minutes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r>
              <a:rPr b="0" lang="en-US" sz="1800" spc="-1" strike="noStrike">
                <a:latin typeface="Arial"/>
              </a:rPr>
              <a:t>If absolutely new to linux will probably have to follow a youtube video.</a:t>
            </a:r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  <a:p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74160"/>
            <a:ext cx="90716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Using Arch, Installing packages</a:t>
            </a:r>
            <a:br/>
            <a:r>
              <a:rPr b="0" lang="en-US" sz="4400" spc="-1" strike="noStrike">
                <a:latin typeface="Arial"/>
              </a:rPr>
              <a:t>Official mirrors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228600" y="1371600"/>
            <a:ext cx="9118440" cy="187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19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By default, arch comes with a lot less packages than the other distros. For example,  I had no libreoffice so to install install libreoffice I ran pacman -S libreoffice-still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Upgrade packages: pacman -Syu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Install packages pacman -S name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Search for package: packman -Ss serach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Remove package: pacman -R name</a:t>
            </a:r>
            <a:endParaRPr b="0" lang="en-US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Install local package pacman -U name.pkg.tar.xz</a:t>
            </a: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Application>LibreOffice/7.0.4.2$Linux_X86_64 LibreOffice_project/00$Build-2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2024-10-11T15:26:23Z</dcterms:created>
  <dc:creator/>
  <dc:description/>
  <dc:language>en-US</dc:language>
  <cp:lastModifiedBy/>
  <dcterms:modified xsi:type="dcterms:W3CDTF">2024-10-11T17:14:51Z</dcterms:modified>
  <cp:revision>38</cp:revision>
  <dc:subject/>
  <dc:title/>
</cp:coreProperties>
</file>