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 Mon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886fe502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886fe502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886fe502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886fe502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886fe502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886fe502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886fe502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886fe502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886fe502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1886fe5028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886fe50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886fe50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886fe502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1886fe502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886fe502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886fe502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886fe50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886fe50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886fe502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886fe502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886fe502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886fe502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886fe502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886fe502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886fe502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886fe502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Linux Club @ UMD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Privacy and security tools on Linux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375" y="146025"/>
            <a:ext cx="161925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Tor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Community drive anonymous routing protocol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used to anonymously access clearnet, or access other tor network clients - Dark Web</a:t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4775" y="1992750"/>
            <a:ext cx="4724076" cy="2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143" y="2774725"/>
            <a:ext cx="3232476" cy="195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OS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749" y="944650"/>
            <a:ext cx="3185174" cy="191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8623" y="2671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5623" y="2515800"/>
            <a:ext cx="2895654" cy="219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325" y="3040298"/>
            <a:ext cx="3029250" cy="19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Browsing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300" y="1369325"/>
            <a:ext cx="2106000" cy="218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779" y="1222450"/>
            <a:ext cx="2334474" cy="233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2900" y="3460300"/>
            <a:ext cx="3168849" cy="16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Secure Communication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600" y="2213200"/>
            <a:ext cx="3121550" cy="17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200" y="1962289"/>
            <a:ext cx="4393350" cy="187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413250" y="1011000"/>
            <a:ext cx="644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Host your own email server, or use a privacy focused provider, use PGP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Cryptocurrency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need your transactions to be </a:t>
            </a:r>
            <a:r>
              <a:rPr lang="en">
                <a:solidFill>
                  <a:srgbClr val="00FF00"/>
                </a:solidFill>
              </a:rPr>
              <a:t>private</a:t>
            </a:r>
            <a:r>
              <a:rPr lang="en"/>
              <a:t>…..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375" y="2265075"/>
            <a:ext cx="2201550" cy="22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2580" y="2591255"/>
            <a:ext cx="4629450" cy="18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LUKS2	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Encryption of volumes for linux partition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Typically encrypt /, while /boot is </a:t>
            </a:r>
            <a:r>
              <a:rPr lang="en-US"/>
              <a:t>un</a:t>
            </a:r>
            <a:r>
              <a:rPr lang="en"/>
              <a:t>encrypted (Use Secure Boot to secure /boot)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Use password for encryption, uses hash of password to get AES encryption keys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Data is AES encrypted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Easy to set up when installing your linux system, most distros have this option installer, difficult to setup once you are installed (will need to clone partitions, use recovery system).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Protects your data if someone gains physical access to your computer</a:t>
            </a:r>
            <a:endParaRPr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4550" y="163950"/>
            <a:ext cx="34290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GNU Privacy Guard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Encrypts files, emails, and other data using public-key cryptography.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Encrypt files using AES with password: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gpg --symmetric --cipher-algo AES256 filename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100"/>
              <a:buFont typeface="Roboto Mono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gpg --decrypt filename.gpg &gt; decrypted_filename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Verify signed files with RSA: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gpg --verify file.txt.sig file.txt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100"/>
              <a:buFont typeface="Roboto Mono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gpg --full-generate-key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100"/>
              <a:buFont typeface="Roboto Mono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gpg --import public.key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100"/>
              <a:buFont typeface="Roboto Mono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gpg --armor --detach-sign filename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100"/>
              <a:buFont typeface="Roboto Mono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gpg --armor --export your_email@example.com &gt; publickey.asc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100"/>
              <a:buFont typeface="Roboto Mono"/>
              <a:buChar char="○"/>
            </a:pPr>
            <a:endParaRPr sz="11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Encrypt and Decrypt files with RSA (PGP Protocol):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100"/>
              <a:buFont typeface="Roboto Mono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gpg --encrypt --recipient recipient-email@example.com message.txt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100"/>
              <a:buFont typeface="Roboto Mono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gpg --decrypt message.txt.gpg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399" y="1601350"/>
            <a:ext cx="2381900" cy="19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Checksums: sha256sum, md5sum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Verify integrity of files with sha256sum, additionally use check the signature on files or their sum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Keepassxc: Password Managers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375" y="1017725"/>
            <a:ext cx="507631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 removal and file deletion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MAT2 - Metadata remover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Shred - Securely remove files from filesystem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BleachBit - Securely remove files from filesystem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modern file systems will still have your data even if you delete it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VPNs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54" y="2088250"/>
            <a:ext cx="3242525" cy="18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4825" y="1754124"/>
            <a:ext cx="3774299" cy="21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560850" y="1033125"/>
            <a:ext cx="63981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Secure network interface between computers.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Remotely access network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Bypass restrictions and secure internet traffic to trusted VPN server.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Firewalls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Uncomplicated Firewall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Firewalld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router for your home network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774" y="797000"/>
            <a:ext cx="4155526" cy="29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OpenSSH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Secure access to other computers on network and internet via user login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Ideally use RSA or ed25519 keys, not password login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also forward traffic, such as port forwarding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275" y="2702613"/>
            <a:ext cx="550545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On-screen Show (16:9)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Roboto Mono</vt:lpstr>
      <vt:lpstr>Simple Light</vt:lpstr>
      <vt:lpstr>Linux Club @ UMD</vt:lpstr>
      <vt:lpstr>LUKS2 </vt:lpstr>
      <vt:lpstr>GNU Privacy Guard</vt:lpstr>
      <vt:lpstr>Checksums: sha256sum, md5sum</vt:lpstr>
      <vt:lpstr>Keepassxc: Password Managers</vt:lpstr>
      <vt:lpstr>Metadata removal and file deletion</vt:lpstr>
      <vt:lpstr>VPNs</vt:lpstr>
      <vt:lpstr>Firewalls</vt:lpstr>
      <vt:lpstr>OpenSSH</vt:lpstr>
      <vt:lpstr>Tor</vt:lpstr>
      <vt:lpstr>Security OS</vt:lpstr>
      <vt:lpstr>Web Browsing</vt:lpstr>
      <vt:lpstr>Secure Communication</vt:lpstr>
      <vt:lpstr>Cryptocurrency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Club @ UMD</dc:title>
  <cp:lastModifiedBy>John Charles Doggett</cp:lastModifiedBy>
  <cp:revision>1</cp:revision>
  <dcterms:modified xsi:type="dcterms:W3CDTF">2024-11-22T23:11:25Z</dcterms:modified>
</cp:coreProperties>
</file>