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7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9E89-1D54-4813-8407-A15C25421D6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4599-0162-42AC-AE6C-5104813C60E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86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9E89-1D54-4813-8407-A15C25421D6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4599-0162-42AC-AE6C-5104813C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9E89-1D54-4813-8407-A15C25421D6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4599-0162-42AC-AE6C-5104813C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70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9E89-1D54-4813-8407-A15C25421D6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4599-0162-42AC-AE6C-5104813C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22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9E89-1D54-4813-8407-A15C25421D6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4599-0162-42AC-AE6C-5104813C60E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284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9E89-1D54-4813-8407-A15C25421D6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4599-0162-42AC-AE6C-5104813C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3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9E89-1D54-4813-8407-A15C25421D6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4599-0162-42AC-AE6C-5104813C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9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9E89-1D54-4813-8407-A15C25421D6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4599-0162-42AC-AE6C-5104813C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8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9E89-1D54-4813-8407-A15C25421D6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4599-0162-42AC-AE6C-5104813C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45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31E9E89-1D54-4813-8407-A15C25421D6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F54599-0162-42AC-AE6C-5104813C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8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9E89-1D54-4813-8407-A15C25421D6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4599-0162-42AC-AE6C-5104813C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31E9E89-1D54-4813-8407-A15C25421D6A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F54599-0162-42AC-AE6C-5104813C60E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542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inuxclub.umd.ed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evilsocket.net/2024/09/26/Attacking-UNIX-systems-via-CUPS-Part-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F375D-3152-66B0-EB7C-F13394C987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Linux Club @ UMD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67DDB6-88D5-B427-1D9D-01AB5B62DA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General Body Meeting – 9/26/2024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5B51EA2-E9DF-6A10-E8DE-F54FE2127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849" y="252211"/>
            <a:ext cx="2422301" cy="242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9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32BBD-9FA8-391E-19A3-01CA64DE9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club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78003-61AD-2E71-5A40-EFF4BDA98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Leadership:</a:t>
            </a:r>
          </a:p>
          <a:p>
            <a:pPr lvl="1"/>
            <a:r>
              <a:rPr lang="en-US" dirty="0"/>
              <a:t>Jack Doggett – President</a:t>
            </a:r>
          </a:p>
          <a:p>
            <a:pPr lvl="1"/>
            <a:r>
              <a:rPr lang="en-US" dirty="0"/>
              <a:t>Jeff Fisher – Vice President</a:t>
            </a:r>
          </a:p>
          <a:p>
            <a:pPr lvl="1"/>
            <a:r>
              <a:rPr lang="en-US" dirty="0"/>
              <a:t>Steven Yang – Treasurer</a:t>
            </a:r>
          </a:p>
          <a:p>
            <a:pPr lvl="1"/>
            <a:r>
              <a:rPr lang="en-US" dirty="0"/>
              <a:t>Michael Marsh – Advisor</a:t>
            </a:r>
          </a:p>
          <a:p>
            <a:pPr marL="201168" lvl="1" indent="0">
              <a:buNone/>
            </a:pPr>
            <a:r>
              <a:rPr lang="en-US" dirty="0"/>
              <a:t>Activities:</a:t>
            </a:r>
          </a:p>
          <a:p>
            <a:pPr lvl="1"/>
            <a:r>
              <a:rPr lang="en-US" dirty="0"/>
              <a:t>Meetings and workshops discussing Linux</a:t>
            </a:r>
          </a:p>
          <a:p>
            <a:pPr lvl="1"/>
            <a:r>
              <a:rPr lang="en-US" dirty="0"/>
              <a:t>Tutorials</a:t>
            </a:r>
          </a:p>
          <a:p>
            <a:pPr lvl="1"/>
            <a:r>
              <a:rPr lang="en-US" dirty="0"/>
              <a:t>Guest speakers and student presentations</a:t>
            </a:r>
          </a:p>
          <a:p>
            <a:pPr lvl="1"/>
            <a:r>
              <a:rPr lang="en-US" dirty="0"/>
              <a:t>Software development on Linux, Using Linux, etc.</a:t>
            </a:r>
          </a:p>
          <a:p>
            <a:pPr lvl="1"/>
            <a:r>
              <a:rPr lang="en-US" dirty="0"/>
              <a:t>Community of Linux users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11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32BBD-9FA8-391E-19A3-01CA64DE9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78003-61AD-2E71-5A40-EFF4BDA98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https://linuxclub.umd.edu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528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718DB-B6DE-645D-8342-1CB81A613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71569-53CA-CBDB-BC8B-3FBAA9E72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Thursdays at 6pm</a:t>
            </a:r>
          </a:p>
          <a:p>
            <a:r>
              <a:rPr lang="en-US" dirty="0"/>
              <a:t>Plan future </a:t>
            </a:r>
            <a:r>
              <a:rPr lang="en-US" dirty="0" err="1"/>
              <a:t>colab</a:t>
            </a:r>
            <a:r>
              <a:rPr lang="en-US" dirty="0"/>
              <a:t> meeting with ACM @ UMD, Presentation on using encryption tools on Linux</a:t>
            </a:r>
          </a:p>
          <a:p>
            <a:r>
              <a:rPr lang="en-US" dirty="0"/>
              <a:t>Ideas?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034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EB690-D59B-0D27-7FB4-F42086523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news today: New CUPS vulnerability in Linux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C8044-C299-8161-CA54-924CDFD6D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https://www.evilsocket.net/2024/09/26/Attacking-UNIX-systems-via-CUPS-Part-I/</a:t>
            </a:r>
            <a:endParaRPr lang="en-US" dirty="0"/>
          </a:p>
          <a:p>
            <a:r>
              <a:rPr lang="en-US" dirty="0"/>
              <a:t>Vulnerability in Unix systems using CUPS. Allows remote attacker to register as a new printer on victim machine, and use obsolete printer formatting settings to execute shell commands. When the victim prints to the attacker printer, a shell command is run. Remote code execution!</a:t>
            </a:r>
          </a:p>
          <a:p>
            <a:r>
              <a:rPr lang="en-US" dirty="0"/>
              <a:t>Insider in CERN CVE, exploit leaked to </a:t>
            </a:r>
            <a:r>
              <a:rPr lang="en-US" dirty="0" err="1"/>
              <a:t>BreachForums</a:t>
            </a:r>
            <a:endParaRPr lang="en-US" dirty="0"/>
          </a:p>
          <a:p>
            <a:r>
              <a:rPr lang="en-US" dirty="0"/>
              <a:t>Check for cups-daemon install on public internet </a:t>
            </a:r>
            <a:r>
              <a:rPr lang="en-US" dirty="0" err="1"/>
              <a:t>linux</a:t>
            </a:r>
            <a:r>
              <a:rPr lang="en-US" dirty="0"/>
              <a:t> machines, disable or firewall block till patch. Using public </a:t>
            </a:r>
            <a:r>
              <a:rPr lang="en-US" dirty="0" err="1"/>
              <a:t>wifi</a:t>
            </a:r>
            <a:r>
              <a:rPr lang="en-US" dirty="0"/>
              <a:t> may make you vulnerable on laptop too, turn of cups-daemon till patch is available. Most likely a patch will remove </a:t>
            </a:r>
            <a:r>
              <a:rPr lang="en-US" dirty="0" err="1"/>
              <a:t>FoomaticRIPCommandLine</a:t>
            </a:r>
            <a:r>
              <a:rPr lang="en-US" dirty="0"/>
              <a:t>, the obsolete setting printers use to run bash scripts to execute print commands.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12B680-9ED7-538E-FB60-4045F27AEB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320" y="5006961"/>
            <a:ext cx="9650172" cy="172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7542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</TotalTime>
  <Words>229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Retrospect</vt:lpstr>
      <vt:lpstr>Linux Club @ UMD</vt:lpstr>
      <vt:lpstr>About the club</vt:lpstr>
      <vt:lpstr>Website:</vt:lpstr>
      <vt:lpstr>Future Meetings</vt:lpstr>
      <vt:lpstr>In the news today: New CUPS vulnerability in Linux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</dc:creator>
  <cp:lastModifiedBy>jack</cp:lastModifiedBy>
  <cp:revision>3</cp:revision>
  <dcterms:created xsi:type="dcterms:W3CDTF">2024-09-26T21:05:02Z</dcterms:created>
  <dcterms:modified xsi:type="dcterms:W3CDTF">2024-09-26T21:40:08Z</dcterms:modified>
</cp:coreProperties>
</file>