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Roboto Mon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regular.fntdata"/><Relationship Id="rId11" Type="http://schemas.openxmlformats.org/officeDocument/2006/relationships/slide" Target="slides/slide6.xml"/><Relationship Id="rId22" Type="http://schemas.openxmlformats.org/officeDocument/2006/relationships/font" Target="fonts/RobotoMono-italic.fntdata"/><Relationship Id="rId10" Type="http://schemas.openxmlformats.org/officeDocument/2006/relationships/slide" Target="slides/slide5.xml"/><Relationship Id="rId21" Type="http://schemas.openxmlformats.org/officeDocument/2006/relationships/font" Target="fonts/RobotoMon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Mon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d59761d2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d59761d2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d59761d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d59761d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d59761d2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1d59761d2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1d59761d2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1d59761d2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1d59761d2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1d59761d2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1d59761d2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1d59761d2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d59761d2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1d59761d2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d59761d2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1d59761d2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d59761d2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1d59761d2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Linux Raid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 Doggett - Linux Club @ UMD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275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raid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1350"/>
              <a:buFont typeface="Roboto"/>
              <a:buChar char="●"/>
            </a:pPr>
            <a:r>
              <a:rPr lang="en" sz="1350">
                <a:solidFill>
                  <a:srgbClr val="001D3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RAID, or Redundant Array of Independent Disks, is a storage technology that combines multiple physical hard drives into a single logical unit. RAID can improve data performance, protection, or both.</a:t>
            </a:r>
            <a:endParaRPr sz="1350">
              <a:solidFill>
                <a:srgbClr val="001D3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1350"/>
              <a:buFont typeface="Roboto"/>
              <a:buChar char="●"/>
            </a:pPr>
            <a:r>
              <a:rPr lang="en" sz="1350">
                <a:solidFill>
                  <a:srgbClr val="001D3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Useful in servers and network attached storage</a:t>
            </a:r>
            <a:endParaRPr sz="1350">
              <a:solidFill>
                <a:srgbClr val="001D3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1350"/>
              <a:buFont typeface="Roboto"/>
              <a:buChar char="●"/>
            </a:pPr>
            <a:r>
              <a:rPr lang="en" sz="1350">
                <a:solidFill>
                  <a:srgbClr val="001D3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Reliability</a:t>
            </a:r>
            <a:endParaRPr sz="1350">
              <a:solidFill>
                <a:srgbClr val="001D3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1350"/>
              <a:buFont typeface="Roboto"/>
              <a:buChar char="●"/>
            </a:pPr>
            <a:r>
              <a:rPr lang="en" sz="1350">
                <a:solidFill>
                  <a:srgbClr val="001D3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Performance</a:t>
            </a:r>
            <a:endParaRPr sz="1350">
              <a:solidFill>
                <a:srgbClr val="001D3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1350"/>
              <a:buFont typeface="Roboto"/>
              <a:buChar char="●"/>
            </a:pPr>
            <a:r>
              <a:rPr lang="en" sz="1350">
                <a:solidFill>
                  <a:srgbClr val="001D3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Increased storage</a:t>
            </a:r>
            <a:endParaRPr sz="1350">
              <a:solidFill>
                <a:srgbClr val="001D3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Disks fail!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300" y="1213875"/>
            <a:ext cx="3355002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2601" y="805375"/>
            <a:ext cx="2025449" cy="15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4225" y="2526350"/>
            <a:ext cx="4140700" cy="207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Raid levels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0000" y="1257525"/>
            <a:ext cx="6462301" cy="323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325" y="1330550"/>
            <a:ext cx="1924050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Multiple Device driver - mdadm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A kernel module (</a:t>
            </a: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md</a:t>
            </a:r>
            <a:r>
              <a:rPr lang="en" sz="1100">
                <a:solidFill>
                  <a:schemeClr val="dk1"/>
                </a:solidFill>
              </a:rPr>
              <a:t>) that provides RAID functionality by managing multiple physical devices as a single logical device.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Supports various RAID levels such as RAID 0, 1, 5, 6, 10, and more. Can replace disks that have gone bad.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Mdadm: the user-space utility for creating, managing, and monitoring MD devices.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mdadm --create</a:t>
            </a:r>
            <a:r>
              <a:rPr lang="en" sz="1100">
                <a:solidFill>
                  <a:schemeClr val="dk1"/>
                </a:solidFill>
              </a:rPr>
              <a:t>: Create a new RAID array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mdadm --assemble</a:t>
            </a:r>
            <a:r>
              <a:rPr lang="en" sz="1100">
                <a:solidFill>
                  <a:schemeClr val="dk1"/>
                </a:solidFill>
              </a:rPr>
              <a:t>: Assemble existing arrays on boot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mdadm --monitor</a:t>
            </a:r>
            <a:r>
              <a:rPr lang="en" sz="1100">
                <a:solidFill>
                  <a:schemeClr val="dk1"/>
                </a:solidFill>
              </a:rPr>
              <a:t>: Monitor the health of the RAID array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mdadm --detail</a:t>
            </a:r>
            <a:r>
              <a:rPr lang="en" sz="1100">
                <a:solidFill>
                  <a:schemeClr val="dk1"/>
                </a:solidFill>
              </a:rPr>
              <a:t>: Provide detailed information about an array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Create RAID1: mdadm --create /dev/md0 --level=1 --raid-devices=2 /dev/sd[b-c]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mdadm --detail –scan &gt;&gt; /etc/mdadm/mdadm.conf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Use </a:t>
            </a: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lsblk </a:t>
            </a:r>
            <a:r>
              <a:rPr lang="en" sz="1100">
                <a:solidFill>
                  <a:schemeClr val="dk1"/>
                </a:solidFill>
              </a:rPr>
              <a:t>to view block devices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Create single mdX block device, use normal filesystem like EXT4 on top.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Logical</a:t>
            </a:r>
            <a:r>
              <a:rPr lang="en"/>
              <a:t> Volume Manager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1194450"/>
            <a:ext cx="5486400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BTRFS - “butterfs” - betterfs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Combined filesystem and volume manager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RAID used to be sus on BTRFS, now simpler raid modes are stable, parity raid on btrfs is still not stable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425" y="2329349"/>
            <a:ext cx="5486074" cy="25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BTRFS raid kinda sucks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Even synology doesn’t trust it!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3675" y="2525488"/>
            <a:ext cx="226695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ZFS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5325" y="661263"/>
            <a:ext cx="582636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