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6" r:id="rId7"/>
    <p:sldId id="260" r:id="rId8"/>
    <p:sldId id="263" r:id="rId9"/>
    <p:sldId id="262"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8"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8B7BB-8926-E3FA-A5B1-04FB5484B9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8591DD-0BE5-1AD1-BCD5-B14848B34B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0418F6-CFE9-A0D1-2389-66461E37329B}"/>
              </a:ext>
            </a:extLst>
          </p:cNvPr>
          <p:cNvSpPr>
            <a:spLocks noGrp="1"/>
          </p:cNvSpPr>
          <p:nvPr>
            <p:ph type="dt" sz="half" idx="10"/>
          </p:nvPr>
        </p:nvSpPr>
        <p:spPr/>
        <p:txBody>
          <a:bodyPr/>
          <a:lstStyle/>
          <a:p>
            <a:fld id="{D962BC6E-ABA9-4C92-9EE5-EE11D9A21A96}" type="datetimeFigureOut">
              <a:rPr lang="en-US" smtClean="0"/>
              <a:t>4/25/2025</a:t>
            </a:fld>
            <a:endParaRPr lang="en-US"/>
          </a:p>
        </p:txBody>
      </p:sp>
      <p:sp>
        <p:nvSpPr>
          <p:cNvPr id="5" name="Footer Placeholder 4">
            <a:extLst>
              <a:ext uri="{FF2B5EF4-FFF2-40B4-BE49-F238E27FC236}">
                <a16:creationId xmlns:a16="http://schemas.microsoft.com/office/drawing/2014/main" id="{4D5085D6-EF54-E5D3-0796-C94342C1F4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A58C0-5E43-B0CC-6AEB-D7E9560538B1}"/>
              </a:ext>
            </a:extLst>
          </p:cNvPr>
          <p:cNvSpPr>
            <a:spLocks noGrp="1"/>
          </p:cNvSpPr>
          <p:nvPr>
            <p:ph type="sldNum" sz="quarter" idx="12"/>
          </p:nvPr>
        </p:nvSpPr>
        <p:spPr/>
        <p:txBody>
          <a:bodyPr/>
          <a:lstStyle/>
          <a:p>
            <a:fld id="{FB27A280-6245-4967-9751-EAD2E14C3902}" type="slidenum">
              <a:rPr lang="en-US" smtClean="0"/>
              <a:t>‹#›</a:t>
            </a:fld>
            <a:endParaRPr lang="en-US"/>
          </a:p>
        </p:txBody>
      </p:sp>
    </p:spTree>
    <p:extLst>
      <p:ext uri="{BB962C8B-B14F-4D97-AF65-F5344CB8AC3E}">
        <p14:creationId xmlns:p14="http://schemas.microsoft.com/office/powerpoint/2010/main" val="242443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94740-5CCB-C6DE-67DF-7A56E17321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BD5825-9C7D-E20A-7371-53ADF2C60E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94D7E-A7BC-98A4-0559-0E90C760F3DB}"/>
              </a:ext>
            </a:extLst>
          </p:cNvPr>
          <p:cNvSpPr>
            <a:spLocks noGrp="1"/>
          </p:cNvSpPr>
          <p:nvPr>
            <p:ph type="dt" sz="half" idx="10"/>
          </p:nvPr>
        </p:nvSpPr>
        <p:spPr/>
        <p:txBody>
          <a:bodyPr/>
          <a:lstStyle/>
          <a:p>
            <a:fld id="{D962BC6E-ABA9-4C92-9EE5-EE11D9A21A96}" type="datetimeFigureOut">
              <a:rPr lang="en-US" smtClean="0"/>
              <a:t>4/25/2025</a:t>
            </a:fld>
            <a:endParaRPr lang="en-US"/>
          </a:p>
        </p:txBody>
      </p:sp>
      <p:sp>
        <p:nvSpPr>
          <p:cNvPr id="5" name="Footer Placeholder 4">
            <a:extLst>
              <a:ext uri="{FF2B5EF4-FFF2-40B4-BE49-F238E27FC236}">
                <a16:creationId xmlns:a16="http://schemas.microsoft.com/office/drawing/2014/main" id="{C9FE58D3-2CE3-CB33-9529-1C40CEE318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90980-5E10-EDCF-8191-5DD47884D840}"/>
              </a:ext>
            </a:extLst>
          </p:cNvPr>
          <p:cNvSpPr>
            <a:spLocks noGrp="1"/>
          </p:cNvSpPr>
          <p:nvPr>
            <p:ph type="sldNum" sz="quarter" idx="12"/>
          </p:nvPr>
        </p:nvSpPr>
        <p:spPr/>
        <p:txBody>
          <a:bodyPr/>
          <a:lstStyle/>
          <a:p>
            <a:fld id="{FB27A280-6245-4967-9751-EAD2E14C3902}" type="slidenum">
              <a:rPr lang="en-US" smtClean="0"/>
              <a:t>‹#›</a:t>
            </a:fld>
            <a:endParaRPr lang="en-US"/>
          </a:p>
        </p:txBody>
      </p:sp>
    </p:spTree>
    <p:extLst>
      <p:ext uri="{BB962C8B-B14F-4D97-AF65-F5344CB8AC3E}">
        <p14:creationId xmlns:p14="http://schemas.microsoft.com/office/powerpoint/2010/main" val="290683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AB30A3-CEDF-B63C-E186-7309D19713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A186AA-C281-BD2E-A3EF-4F64D8E24C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F46EE9-6F67-1976-DBC8-567741F72C0F}"/>
              </a:ext>
            </a:extLst>
          </p:cNvPr>
          <p:cNvSpPr>
            <a:spLocks noGrp="1"/>
          </p:cNvSpPr>
          <p:nvPr>
            <p:ph type="dt" sz="half" idx="10"/>
          </p:nvPr>
        </p:nvSpPr>
        <p:spPr/>
        <p:txBody>
          <a:bodyPr/>
          <a:lstStyle/>
          <a:p>
            <a:fld id="{D962BC6E-ABA9-4C92-9EE5-EE11D9A21A96}" type="datetimeFigureOut">
              <a:rPr lang="en-US" smtClean="0"/>
              <a:t>4/25/2025</a:t>
            </a:fld>
            <a:endParaRPr lang="en-US"/>
          </a:p>
        </p:txBody>
      </p:sp>
      <p:sp>
        <p:nvSpPr>
          <p:cNvPr id="5" name="Footer Placeholder 4">
            <a:extLst>
              <a:ext uri="{FF2B5EF4-FFF2-40B4-BE49-F238E27FC236}">
                <a16:creationId xmlns:a16="http://schemas.microsoft.com/office/drawing/2014/main" id="{5C4005FC-3F7E-327A-6873-B880032A5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44A0DB-BEEF-7492-0B4F-F3CC5EF47061}"/>
              </a:ext>
            </a:extLst>
          </p:cNvPr>
          <p:cNvSpPr>
            <a:spLocks noGrp="1"/>
          </p:cNvSpPr>
          <p:nvPr>
            <p:ph type="sldNum" sz="quarter" idx="12"/>
          </p:nvPr>
        </p:nvSpPr>
        <p:spPr/>
        <p:txBody>
          <a:bodyPr/>
          <a:lstStyle/>
          <a:p>
            <a:fld id="{FB27A280-6245-4967-9751-EAD2E14C3902}" type="slidenum">
              <a:rPr lang="en-US" smtClean="0"/>
              <a:t>‹#›</a:t>
            </a:fld>
            <a:endParaRPr lang="en-US"/>
          </a:p>
        </p:txBody>
      </p:sp>
    </p:spTree>
    <p:extLst>
      <p:ext uri="{BB962C8B-B14F-4D97-AF65-F5344CB8AC3E}">
        <p14:creationId xmlns:p14="http://schemas.microsoft.com/office/powerpoint/2010/main" val="2418463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66C1F-DCEA-ABD9-1A1C-99A7F12783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E4E83F-29F4-80B1-C6D9-C80CE0D40D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6EE00-3CEC-9C6A-20D9-BF009F094FFF}"/>
              </a:ext>
            </a:extLst>
          </p:cNvPr>
          <p:cNvSpPr>
            <a:spLocks noGrp="1"/>
          </p:cNvSpPr>
          <p:nvPr>
            <p:ph type="dt" sz="half" idx="10"/>
          </p:nvPr>
        </p:nvSpPr>
        <p:spPr/>
        <p:txBody>
          <a:bodyPr/>
          <a:lstStyle/>
          <a:p>
            <a:fld id="{D962BC6E-ABA9-4C92-9EE5-EE11D9A21A96}" type="datetimeFigureOut">
              <a:rPr lang="en-US" smtClean="0"/>
              <a:t>4/25/2025</a:t>
            </a:fld>
            <a:endParaRPr lang="en-US"/>
          </a:p>
        </p:txBody>
      </p:sp>
      <p:sp>
        <p:nvSpPr>
          <p:cNvPr id="5" name="Footer Placeholder 4">
            <a:extLst>
              <a:ext uri="{FF2B5EF4-FFF2-40B4-BE49-F238E27FC236}">
                <a16:creationId xmlns:a16="http://schemas.microsoft.com/office/drawing/2014/main" id="{9BCDF257-01F8-DD07-5477-A33287BD1C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8DAAE-247A-B820-76B9-C3175D1B3DE4}"/>
              </a:ext>
            </a:extLst>
          </p:cNvPr>
          <p:cNvSpPr>
            <a:spLocks noGrp="1"/>
          </p:cNvSpPr>
          <p:nvPr>
            <p:ph type="sldNum" sz="quarter" idx="12"/>
          </p:nvPr>
        </p:nvSpPr>
        <p:spPr/>
        <p:txBody>
          <a:bodyPr/>
          <a:lstStyle/>
          <a:p>
            <a:fld id="{FB27A280-6245-4967-9751-EAD2E14C3902}" type="slidenum">
              <a:rPr lang="en-US" smtClean="0"/>
              <a:t>‹#›</a:t>
            </a:fld>
            <a:endParaRPr lang="en-US"/>
          </a:p>
        </p:txBody>
      </p:sp>
    </p:spTree>
    <p:extLst>
      <p:ext uri="{BB962C8B-B14F-4D97-AF65-F5344CB8AC3E}">
        <p14:creationId xmlns:p14="http://schemas.microsoft.com/office/powerpoint/2010/main" val="747046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690FD-3BCC-8E86-9767-3E71376B14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E37A4A-6326-90B4-3DDF-C289EEB3A30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2667D3-88F3-442E-DA7E-D4C10CADC747}"/>
              </a:ext>
            </a:extLst>
          </p:cNvPr>
          <p:cNvSpPr>
            <a:spLocks noGrp="1"/>
          </p:cNvSpPr>
          <p:nvPr>
            <p:ph type="dt" sz="half" idx="10"/>
          </p:nvPr>
        </p:nvSpPr>
        <p:spPr/>
        <p:txBody>
          <a:bodyPr/>
          <a:lstStyle/>
          <a:p>
            <a:fld id="{D962BC6E-ABA9-4C92-9EE5-EE11D9A21A96}" type="datetimeFigureOut">
              <a:rPr lang="en-US" smtClean="0"/>
              <a:t>4/25/2025</a:t>
            </a:fld>
            <a:endParaRPr lang="en-US"/>
          </a:p>
        </p:txBody>
      </p:sp>
      <p:sp>
        <p:nvSpPr>
          <p:cNvPr id="5" name="Footer Placeholder 4">
            <a:extLst>
              <a:ext uri="{FF2B5EF4-FFF2-40B4-BE49-F238E27FC236}">
                <a16:creationId xmlns:a16="http://schemas.microsoft.com/office/drawing/2014/main" id="{C4570261-E48D-2429-B7EE-C7249DC5A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2938A-5EBE-F9CA-A03F-31E6EFDA7CA9}"/>
              </a:ext>
            </a:extLst>
          </p:cNvPr>
          <p:cNvSpPr>
            <a:spLocks noGrp="1"/>
          </p:cNvSpPr>
          <p:nvPr>
            <p:ph type="sldNum" sz="quarter" idx="12"/>
          </p:nvPr>
        </p:nvSpPr>
        <p:spPr/>
        <p:txBody>
          <a:bodyPr/>
          <a:lstStyle/>
          <a:p>
            <a:fld id="{FB27A280-6245-4967-9751-EAD2E14C3902}" type="slidenum">
              <a:rPr lang="en-US" smtClean="0"/>
              <a:t>‹#›</a:t>
            </a:fld>
            <a:endParaRPr lang="en-US"/>
          </a:p>
        </p:txBody>
      </p:sp>
    </p:spTree>
    <p:extLst>
      <p:ext uri="{BB962C8B-B14F-4D97-AF65-F5344CB8AC3E}">
        <p14:creationId xmlns:p14="http://schemas.microsoft.com/office/powerpoint/2010/main" val="285833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A62C8-8B51-A72C-BDB6-50172A831E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813C0D-3C0A-857A-89C0-8D05CC6D69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2D39C7-8890-426D-57CB-AC9F564E02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91FB61-684A-5AAF-1D38-70B995B52B0B}"/>
              </a:ext>
            </a:extLst>
          </p:cNvPr>
          <p:cNvSpPr>
            <a:spLocks noGrp="1"/>
          </p:cNvSpPr>
          <p:nvPr>
            <p:ph type="dt" sz="half" idx="10"/>
          </p:nvPr>
        </p:nvSpPr>
        <p:spPr/>
        <p:txBody>
          <a:bodyPr/>
          <a:lstStyle/>
          <a:p>
            <a:fld id="{D962BC6E-ABA9-4C92-9EE5-EE11D9A21A96}" type="datetimeFigureOut">
              <a:rPr lang="en-US" smtClean="0"/>
              <a:t>4/25/2025</a:t>
            </a:fld>
            <a:endParaRPr lang="en-US"/>
          </a:p>
        </p:txBody>
      </p:sp>
      <p:sp>
        <p:nvSpPr>
          <p:cNvPr id="6" name="Footer Placeholder 5">
            <a:extLst>
              <a:ext uri="{FF2B5EF4-FFF2-40B4-BE49-F238E27FC236}">
                <a16:creationId xmlns:a16="http://schemas.microsoft.com/office/drawing/2014/main" id="{98C9FF12-C1CB-0F7E-ED63-A30C102008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32A16-9BF5-2B36-732A-2DFF25ADDD54}"/>
              </a:ext>
            </a:extLst>
          </p:cNvPr>
          <p:cNvSpPr>
            <a:spLocks noGrp="1"/>
          </p:cNvSpPr>
          <p:nvPr>
            <p:ph type="sldNum" sz="quarter" idx="12"/>
          </p:nvPr>
        </p:nvSpPr>
        <p:spPr/>
        <p:txBody>
          <a:bodyPr/>
          <a:lstStyle/>
          <a:p>
            <a:fld id="{FB27A280-6245-4967-9751-EAD2E14C3902}" type="slidenum">
              <a:rPr lang="en-US" smtClean="0"/>
              <a:t>‹#›</a:t>
            </a:fld>
            <a:endParaRPr lang="en-US"/>
          </a:p>
        </p:txBody>
      </p:sp>
    </p:spTree>
    <p:extLst>
      <p:ext uri="{BB962C8B-B14F-4D97-AF65-F5344CB8AC3E}">
        <p14:creationId xmlns:p14="http://schemas.microsoft.com/office/powerpoint/2010/main" val="21752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70E7A-D29A-7954-16F8-4BF04EDE78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0EBF8E-E015-3B23-A5D7-BC14098ECA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00EB5B-BBB5-1C18-2539-95074D8F4E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2F5C71-D593-68B0-270F-AEE7C468D7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9CB864-4DC3-7A1C-AD65-82DE5F070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71EB24-608C-03F9-0206-1208ADC7FD37}"/>
              </a:ext>
            </a:extLst>
          </p:cNvPr>
          <p:cNvSpPr>
            <a:spLocks noGrp="1"/>
          </p:cNvSpPr>
          <p:nvPr>
            <p:ph type="dt" sz="half" idx="10"/>
          </p:nvPr>
        </p:nvSpPr>
        <p:spPr/>
        <p:txBody>
          <a:bodyPr/>
          <a:lstStyle/>
          <a:p>
            <a:fld id="{D962BC6E-ABA9-4C92-9EE5-EE11D9A21A96}" type="datetimeFigureOut">
              <a:rPr lang="en-US" smtClean="0"/>
              <a:t>4/25/2025</a:t>
            </a:fld>
            <a:endParaRPr lang="en-US"/>
          </a:p>
        </p:txBody>
      </p:sp>
      <p:sp>
        <p:nvSpPr>
          <p:cNvPr id="8" name="Footer Placeholder 7">
            <a:extLst>
              <a:ext uri="{FF2B5EF4-FFF2-40B4-BE49-F238E27FC236}">
                <a16:creationId xmlns:a16="http://schemas.microsoft.com/office/drawing/2014/main" id="{49FDD9BE-C975-CA79-01EC-9F1C914E21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790F01-04F1-F7F9-054B-E6FA7A752E8F}"/>
              </a:ext>
            </a:extLst>
          </p:cNvPr>
          <p:cNvSpPr>
            <a:spLocks noGrp="1"/>
          </p:cNvSpPr>
          <p:nvPr>
            <p:ph type="sldNum" sz="quarter" idx="12"/>
          </p:nvPr>
        </p:nvSpPr>
        <p:spPr/>
        <p:txBody>
          <a:bodyPr/>
          <a:lstStyle/>
          <a:p>
            <a:fld id="{FB27A280-6245-4967-9751-EAD2E14C3902}" type="slidenum">
              <a:rPr lang="en-US" smtClean="0"/>
              <a:t>‹#›</a:t>
            </a:fld>
            <a:endParaRPr lang="en-US"/>
          </a:p>
        </p:txBody>
      </p:sp>
    </p:spTree>
    <p:extLst>
      <p:ext uri="{BB962C8B-B14F-4D97-AF65-F5344CB8AC3E}">
        <p14:creationId xmlns:p14="http://schemas.microsoft.com/office/powerpoint/2010/main" val="1085241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FD0EF-DA73-F16E-218C-DD8DF0579D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3098EF-E298-6306-233E-B40D51AD3146}"/>
              </a:ext>
            </a:extLst>
          </p:cNvPr>
          <p:cNvSpPr>
            <a:spLocks noGrp="1"/>
          </p:cNvSpPr>
          <p:nvPr>
            <p:ph type="dt" sz="half" idx="10"/>
          </p:nvPr>
        </p:nvSpPr>
        <p:spPr/>
        <p:txBody>
          <a:bodyPr/>
          <a:lstStyle/>
          <a:p>
            <a:fld id="{D962BC6E-ABA9-4C92-9EE5-EE11D9A21A96}" type="datetimeFigureOut">
              <a:rPr lang="en-US" smtClean="0"/>
              <a:t>4/25/2025</a:t>
            </a:fld>
            <a:endParaRPr lang="en-US"/>
          </a:p>
        </p:txBody>
      </p:sp>
      <p:sp>
        <p:nvSpPr>
          <p:cNvPr id="4" name="Footer Placeholder 3">
            <a:extLst>
              <a:ext uri="{FF2B5EF4-FFF2-40B4-BE49-F238E27FC236}">
                <a16:creationId xmlns:a16="http://schemas.microsoft.com/office/drawing/2014/main" id="{033464E0-3C15-6034-F13F-57E3BF762E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D391E9-A3CE-C9D6-9619-9C1CEE87549D}"/>
              </a:ext>
            </a:extLst>
          </p:cNvPr>
          <p:cNvSpPr>
            <a:spLocks noGrp="1"/>
          </p:cNvSpPr>
          <p:nvPr>
            <p:ph type="sldNum" sz="quarter" idx="12"/>
          </p:nvPr>
        </p:nvSpPr>
        <p:spPr/>
        <p:txBody>
          <a:bodyPr/>
          <a:lstStyle/>
          <a:p>
            <a:fld id="{FB27A280-6245-4967-9751-EAD2E14C3902}" type="slidenum">
              <a:rPr lang="en-US" smtClean="0"/>
              <a:t>‹#›</a:t>
            </a:fld>
            <a:endParaRPr lang="en-US"/>
          </a:p>
        </p:txBody>
      </p:sp>
    </p:spTree>
    <p:extLst>
      <p:ext uri="{BB962C8B-B14F-4D97-AF65-F5344CB8AC3E}">
        <p14:creationId xmlns:p14="http://schemas.microsoft.com/office/powerpoint/2010/main" val="2381673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94F90E-5120-4E2C-B3E1-9A63C0B182C1}"/>
              </a:ext>
            </a:extLst>
          </p:cNvPr>
          <p:cNvSpPr>
            <a:spLocks noGrp="1"/>
          </p:cNvSpPr>
          <p:nvPr>
            <p:ph type="dt" sz="half" idx="10"/>
          </p:nvPr>
        </p:nvSpPr>
        <p:spPr/>
        <p:txBody>
          <a:bodyPr/>
          <a:lstStyle/>
          <a:p>
            <a:fld id="{D962BC6E-ABA9-4C92-9EE5-EE11D9A21A96}" type="datetimeFigureOut">
              <a:rPr lang="en-US" smtClean="0"/>
              <a:t>4/25/2025</a:t>
            </a:fld>
            <a:endParaRPr lang="en-US"/>
          </a:p>
        </p:txBody>
      </p:sp>
      <p:sp>
        <p:nvSpPr>
          <p:cNvPr id="3" name="Footer Placeholder 2">
            <a:extLst>
              <a:ext uri="{FF2B5EF4-FFF2-40B4-BE49-F238E27FC236}">
                <a16:creationId xmlns:a16="http://schemas.microsoft.com/office/drawing/2014/main" id="{BAA5434B-134C-9BF1-1DFC-7D7D55D9BF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B541E8-6229-47D5-33D4-AA603DD867E9}"/>
              </a:ext>
            </a:extLst>
          </p:cNvPr>
          <p:cNvSpPr>
            <a:spLocks noGrp="1"/>
          </p:cNvSpPr>
          <p:nvPr>
            <p:ph type="sldNum" sz="quarter" idx="12"/>
          </p:nvPr>
        </p:nvSpPr>
        <p:spPr/>
        <p:txBody>
          <a:bodyPr/>
          <a:lstStyle/>
          <a:p>
            <a:fld id="{FB27A280-6245-4967-9751-EAD2E14C3902}" type="slidenum">
              <a:rPr lang="en-US" smtClean="0"/>
              <a:t>‹#›</a:t>
            </a:fld>
            <a:endParaRPr lang="en-US"/>
          </a:p>
        </p:txBody>
      </p:sp>
    </p:spTree>
    <p:extLst>
      <p:ext uri="{BB962C8B-B14F-4D97-AF65-F5344CB8AC3E}">
        <p14:creationId xmlns:p14="http://schemas.microsoft.com/office/powerpoint/2010/main" val="21493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42C1-29B1-B143-4341-5391144741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D5FAB2-D651-AAA8-2F64-65BF359449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976A21-8477-D9B8-5E15-62ED48FC17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B21FBA-B11F-C8B5-EC33-8A808053AEC5}"/>
              </a:ext>
            </a:extLst>
          </p:cNvPr>
          <p:cNvSpPr>
            <a:spLocks noGrp="1"/>
          </p:cNvSpPr>
          <p:nvPr>
            <p:ph type="dt" sz="half" idx="10"/>
          </p:nvPr>
        </p:nvSpPr>
        <p:spPr/>
        <p:txBody>
          <a:bodyPr/>
          <a:lstStyle/>
          <a:p>
            <a:fld id="{D962BC6E-ABA9-4C92-9EE5-EE11D9A21A96}" type="datetimeFigureOut">
              <a:rPr lang="en-US" smtClean="0"/>
              <a:t>4/25/2025</a:t>
            </a:fld>
            <a:endParaRPr lang="en-US"/>
          </a:p>
        </p:txBody>
      </p:sp>
      <p:sp>
        <p:nvSpPr>
          <p:cNvPr id="6" name="Footer Placeholder 5">
            <a:extLst>
              <a:ext uri="{FF2B5EF4-FFF2-40B4-BE49-F238E27FC236}">
                <a16:creationId xmlns:a16="http://schemas.microsoft.com/office/drawing/2014/main" id="{B016939F-10B5-5FC1-8CE8-8E23F50B8C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C6579B-39A3-0862-C1ED-D965A4CC0CCE}"/>
              </a:ext>
            </a:extLst>
          </p:cNvPr>
          <p:cNvSpPr>
            <a:spLocks noGrp="1"/>
          </p:cNvSpPr>
          <p:nvPr>
            <p:ph type="sldNum" sz="quarter" idx="12"/>
          </p:nvPr>
        </p:nvSpPr>
        <p:spPr/>
        <p:txBody>
          <a:bodyPr/>
          <a:lstStyle/>
          <a:p>
            <a:fld id="{FB27A280-6245-4967-9751-EAD2E14C3902}" type="slidenum">
              <a:rPr lang="en-US" smtClean="0"/>
              <a:t>‹#›</a:t>
            </a:fld>
            <a:endParaRPr lang="en-US"/>
          </a:p>
        </p:txBody>
      </p:sp>
    </p:spTree>
    <p:extLst>
      <p:ext uri="{BB962C8B-B14F-4D97-AF65-F5344CB8AC3E}">
        <p14:creationId xmlns:p14="http://schemas.microsoft.com/office/powerpoint/2010/main" val="33473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3D32-207C-8FB3-023C-82982A315E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9BEF9D-080B-2EED-1A6D-BFF30E76A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A70818-9445-FA87-3BB8-F19A9D8958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9E8BD5-4581-C734-257F-8A57EBE0B33A}"/>
              </a:ext>
            </a:extLst>
          </p:cNvPr>
          <p:cNvSpPr>
            <a:spLocks noGrp="1"/>
          </p:cNvSpPr>
          <p:nvPr>
            <p:ph type="dt" sz="half" idx="10"/>
          </p:nvPr>
        </p:nvSpPr>
        <p:spPr/>
        <p:txBody>
          <a:bodyPr/>
          <a:lstStyle/>
          <a:p>
            <a:fld id="{D962BC6E-ABA9-4C92-9EE5-EE11D9A21A96}" type="datetimeFigureOut">
              <a:rPr lang="en-US" smtClean="0"/>
              <a:t>4/25/2025</a:t>
            </a:fld>
            <a:endParaRPr lang="en-US"/>
          </a:p>
        </p:txBody>
      </p:sp>
      <p:sp>
        <p:nvSpPr>
          <p:cNvPr id="6" name="Footer Placeholder 5">
            <a:extLst>
              <a:ext uri="{FF2B5EF4-FFF2-40B4-BE49-F238E27FC236}">
                <a16:creationId xmlns:a16="http://schemas.microsoft.com/office/drawing/2014/main" id="{934EC220-BDB9-9F93-B6DC-F96FD46377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2604D4-3CE7-60AA-F4D3-8F7F2AF1F3BB}"/>
              </a:ext>
            </a:extLst>
          </p:cNvPr>
          <p:cNvSpPr>
            <a:spLocks noGrp="1"/>
          </p:cNvSpPr>
          <p:nvPr>
            <p:ph type="sldNum" sz="quarter" idx="12"/>
          </p:nvPr>
        </p:nvSpPr>
        <p:spPr/>
        <p:txBody>
          <a:bodyPr/>
          <a:lstStyle/>
          <a:p>
            <a:fld id="{FB27A280-6245-4967-9751-EAD2E14C3902}" type="slidenum">
              <a:rPr lang="en-US" smtClean="0"/>
              <a:t>‹#›</a:t>
            </a:fld>
            <a:endParaRPr lang="en-US"/>
          </a:p>
        </p:txBody>
      </p:sp>
    </p:spTree>
    <p:extLst>
      <p:ext uri="{BB962C8B-B14F-4D97-AF65-F5344CB8AC3E}">
        <p14:creationId xmlns:p14="http://schemas.microsoft.com/office/powerpoint/2010/main" val="3544189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92418C-C0D3-52C6-F0E6-DD9ADE73AB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5CE983-DEC8-8BEE-9639-ABDC4791CB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295E6C-8B9D-2CE7-281C-BC6EC60C42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62BC6E-ABA9-4C92-9EE5-EE11D9A21A96}" type="datetimeFigureOut">
              <a:rPr lang="en-US" smtClean="0"/>
              <a:t>4/25/2025</a:t>
            </a:fld>
            <a:endParaRPr lang="en-US"/>
          </a:p>
        </p:txBody>
      </p:sp>
      <p:sp>
        <p:nvSpPr>
          <p:cNvPr id="5" name="Footer Placeholder 4">
            <a:extLst>
              <a:ext uri="{FF2B5EF4-FFF2-40B4-BE49-F238E27FC236}">
                <a16:creationId xmlns:a16="http://schemas.microsoft.com/office/drawing/2014/main" id="{121136AC-BDCE-0BB1-135A-D86EAFCF9A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1B5F44-E8F3-22FC-4823-EC2633BB36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27A280-6245-4967-9751-EAD2E14C3902}" type="slidenum">
              <a:rPr lang="en-US" smtClean="0"/>
              <a:t>‹#›</a:t>
            </a:fld>
            <a:endParaRPr lang="en-US"/>
          </a:p>
        </p:txBody>
      </p:sp>
    </p:spTree>
    <p:extLst>
      <p:ext uri="{BB962C8B-B14F-4D97-AF65-F5344CB8AC3E}">
        <p14:creationId xmlns:p14="http://schemas.microsoft.com/office/powerpoint/2010/main" val="140961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gif"/><Relationship Id="rId7" Type="http://schemas.openxmlformats.org/officeDocument/2006/relationships/image" Target="../media/image26.png"/><Relationship Id="rId2" Type="http://schemas.openxmlformats.org/officeDocument/2006/relationships/hyperlink" Target="https://www.openbsd.org/security.html"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A3DCE-5A9B-7E03-3072-2EA8FD1F32E5}"/>
              </a:ext>
            </a:extLst>
          </p:cNvPr>
          <p:cNvSpPr>
            <a:spLocks noGrp="1"/>
          </p:cNvSpPr>
          <p:nvPr>
            <p:ph type="ctrTitle"/>
          </p:nvPr>
        </p:nvSpPr>
        <p:spPr/>
        <p:txBody>
          <a:bodyPr/>
          <a:lstStyle/>
          <a:p>
            <a:r>
              <a:rPr lang="en-US" dirty="0"/>
              <a:t>Intro to BSD</a:t>
            </a:r>
          </a:p>
        </p:txBody>
      </p:sp>
      <p:sp>
        <p:nvSpPr>
          <p:cNvPr id="3" name="Subtitle 2">
            <a:extLst>
              <a:ext uri="{FF2B5EF4-FFF2-40B4-BE49-F238E27FC236}">
                <a16:creationId xmlns:a16="http://schemas.microsoft.com/office/drawing/2014/main" id="{DC99C8FF-D1D6-DDB3-35FA-9482166AE6BF}"/>
              </a:ext>
            </a:extLst>
          </p:cNvPr>
          <p:cNvSpPr>
            <a:spLocks noGrp="1"/>
          </p:cNvSpPr>
          <p:nvPr>
            <p:ph type="subTitle" idx="1"/>
          </p:nvPr>
        </p:nvSpPr>
        <p:spPr/>
        <p:txBody>
          <a:bodyPr/>
          <a:lstStyle/>
          <a:p>
            <a:r>
              <a:rPr lang="en-US" dirty="0"/>
              <a:t>Linux Club @ UMD</a:t>
            </a:r>
          </a:p>
          <a:p>
            <a:r>
              <a:rPr lang="en-US" dirty="0"/>
              <a:t>4/25/25</a:t>
            </a:r>
          </a:p>
        </p:txBody>
      </p:sp>
    </p:spTree>
    <p:extLst>
      <p:ext uri="{BB962C8B-B14F-4D97-AF65-F5344CB8AC3E}">
        <p14:creationId xmlns:p14="http://schemas.microsoft.com/office/powerpoint/2010/main" val="2502068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A16D-708C-36C9-C966-810DCF332240}"/>
              </a:ext>
            </a:extLst>
          </p:cNvPr>
          <p:cNvSpPr>
            <a:spLocks noGrp="1"/>
          </p:cNvSpPr>
          <p:nvPr>
            <p:ph type="title"/>
          </p:nvPr>
        </p:nvSpPr>
        <p:spPr/>
        <p:txBody>
          <a:bodyPr/>
          <a:lstStyle/>
          <a:p>
            <a:r>
              <a:rPr lang="en-US" dirty="0"/>
              <a:t>OpenBSD</a:t>
            </a:r>
          </a:p>
        </p:txBody>
      </p:sp>
      <p:pic>
        <p:nvPicPr>
          <p:cNvPr id="5" name="Picture 4">
            <a:extLst>
              <a:ext uri="{FF2B5EF4-FFF2-40B4-BE49-F238E27FC236}">
                <a16:creationId xmlns:a16="http://schemas.microsoft.com/office/drawing/2014/main" id="{47DB97A5-4545-53D2-35DC-29C79E17729F}"/>
              </a:ext>
            </a:extLst>
          </p:cNvPr>
          <p:cNvPicPr>
            <a:picLocks noChangeAspect="1"/>
          </p:cNvPicPr>
          <p:nvPr/>
        </p:nvPicPr>
        <p:blipFill>
          <a:blip r:embed="rId2"/>
          <a:stretch>
            <a:fillRect/>
          </a:stretch>
        </p:blipFill>
        <p:spPr>
          <a:xfrm>
            <a:off x="4992597" y="529389"/>
            <a:ext cx="7009369" cy="5799221"/>
          </a:xfrm>
          <a:prstGeom prst="rect">
            <a:avLst/>
          </a:prstGeom>
        </p:spPr>
      </p:pic>
      <p:sp>
        <p:nvSpPr>
          <p:cNvPr id="6" name="TextBox 5">
            <a:extLst>
              <a:ext uri="{FF2B5EF4-FFF2-40B4-BE49-F238E27FC236}">
                <a16:creationId xmlns:a16="http://schemas.microsoft.com/office/drawing/2014/main" id="{87419C26-1FF5-643B-0A63-C043D8F5E1F2}"/>
              </a:ext>
            </a:extLst>
          </p:cNvPr>
          <p:cNvSpPr txBox="1"/>
          <p:nvPr/>
        </p:nvSpPr>
        <p:spPr>
          <a:xfrm>
            <a:off x="606392" y="1597794"/>
            <a:ext cx="3532471" cy="2585323"/>
          </a:xfrm>
          <a:prstGeom prst="rect">
            <a:avLst/>
          </a:prstGeom>
          <a:noFill/>
        </p:spPr>
        <p:txBody>
          <a:bodyPr wrap="square" rtlCol="0">
            <a:spAutoFit/>
          </a:bodyPr>
          <a:lstStyle/>
          <a:p>
            <a:r>
              <a:rPr lang="en-US" dirty="0" err="1"/>
              <a:t>Fvwm</a:t>
            </a:r>
            <a:r>
              <a:rPr lang="en-US" dirty="0"/>
              <a:t> installed by installer.</a:t>
            </a:r>
            <a:br>
              <a:rPr lang="en-US" dirty="0"/>
            </a:br>
            <a:br>
              <a:rPr lang="en-US" dirty="0"/>
            </a:br>
            <a:r>
              <a:rPr lang="en-US" dirty="0"/>
              <a:t>Need to separately install DE or WM.</a:t>
            </a:r>
            <a:br>
              <a:rPr lang="en-US" dirty="0"/>
            </a:br>
            <a:br>
              <a:rPr lang="en-US" dirty="0"/>
            </a:br>
            <a:r>
              <a:rPr lang="en-US" dirty="0"/>
              <a:t>GNOME, KDE, </a:t>
            </a:r>
            <a:r>
              <a:rPr lang="en-US" dirty="0" err="1"/>
              <a:t>Xfce</a:t>
            </a:r>
            <a:r>
              <a:rPr lang="en-US" dirty="0"/>
              <a:t>, MATE supported, but expect older versions compared to FreeBSD or Linux, less support.</a:t>
            </a:r>
          </a:p>
        </p:txBody>
      </p:sp>
    </p:spTree>
    <p:extLst>
      <p:ext uri="{BB962C8B-B14F-4D97-AF65-F5344CB8AC3E}">
        <p14:creationId xmlns:p14="http://schemas.microsoft.com/office/powerpoint/2010/main" val="2944411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6F287-5489-E445-8B6D-4604D3E566C5}"/>
              </a:ext>
            </a:extLst>
          </p:cNvPr>
          <p:cNvSpPr>
            <a:spLocks noGrp="1"/>
          </p:cNvSpPr>
          <p:nvPr>
            <p:ph type="title"/>
          </p:nvPr>
        </p:nvSpPr>
        <p:spPr/>
        <p:txBody>
          <a:bodyPr/>
          <a:lstStyle/>
          <a:p>
            <a:r>
              <a:rPr lang="en-US" dirty="0"/>
              <a:t>NetBSD</a:t>
            </a:r>
          </a:p>
        </p:txBody>
      </p:sp>
      <p:pic>
        <p:nvPicPr>
          <p:cNvPr id="5" name="Picture 4">
            <a:extLst>
              <a:ext uri="{FF2B5EF4-FFF2-40B4-BE49-F238E27FC236}">
                <a16:creationId xmlns:a16="http://schemas.microsoft.com/office/drawing/2014/main" id="{5D88525E-FA89-A5BC-3440-45A676AE6A69}"/>
              </a:ext>
            </a:extLst>
          </p:cNvPr>
          <p:cNvPicPr>
            <a:picLocks noChangeAspect="1"/>
          </p:cNvPicPr>
          <p:nvPr/>
        </p:nvPicPr>
        <p:blipFill>
          <a:blip r:embed="rId2"/>
          <a:stretch>
            <a:fillRect/>
          </a:stretch>
        </p:blipFill>
        <p:spPr>
          <a:xfrm>
            <a:off x="683394" y="1690688"/>
            <a:ext cx="7606038" cy="3521185"/>
          </a:xfrm>
          <a:prstGeom prst="rect">
            <a:avLst/>
          </a:prstGeom>
        </p:spPr>
      </p:pic>
      <p:pic>
        <p:nvPicPr>
          <p:cNvPr id="7" name="Picture 6">
            <a:extLst>
              <a:ext uri="{FF2B5EF4-FFF2-40B4-BE49-F238E27FC236}">
                <a16:creationId xmlns:a16="http://schemas.microsoft.com/office/drawing/2014/main" id="{1635BB9A-BBD4-D490-B382-5FE39A954DB3}"/>
              </a:ext>
            </a:extLst>
          </p:cNvPr>
          <p:cNvPicPr>
            <a:picLocks noChangeAspect="1"/>
          </p:cNvPicPr>
          <p:nvPr/>
        </p:nvPicPr>
        <p:blipFill>
          <a:blip r:embed="rId3"/>
          <a:stretch>
            <a:fillRect/>
          </a:stretch>
        </p:blipFill>
        <p:spPr>
          <a:xfrm>
            <a:off x="7904422" y="365125"/>
            <a:ext cx="4156725" cy="6225419"/>
          </a:xfrm>
          <a:prstGeom prst="rect">
            <a:avLst/>
          </a:prstGeom>
        </p:spPr>
      </p:pic>
      <p:pic>
        <p:nvPicPr>
          <p:cNvPr id="8194" name="Picture 2" descr="NetBSD Toaster | Scott Beale | Flickr">
            <a:extLst>
              <a:ext uri="{FF2B5EF4-FFF2-40B4-BE49-F238E27FC236}">
                <a16:creationId xmlns:a16="http://schemas.microsoft.com/office/drawing/2014/main" id="{473219D6-6A8B-DC58-AC0C-8D1AA9EA69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1162" y="16326"/>
            <a:ext cx="3033260" cy="202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07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ix Family Tree : r/linux">
            <a:extLst>
              <a:ext uri="{FF2B5EF4-FFF2-40B4-BE49-F238E27FC236}">
                <a16:creationId xmlns:a16="http://schemas.microsoft.com/office/drawing/2014/main" id="{C83C703A-3E61-4936-01ED-9AE690C594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725" y="0"/>
            <a:ext cx="94392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fined">
            <a:extLst>
              <a:ext uri="{FF2B5EF4-FFF2-40B4-BE49-F238E27FC236}">
                <a16:creationId xmlns:a16="http://schemas.microsoft.com/office/drawing/2014/main" id="{AB90E100-56FD-3A77-B183-01D334342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25" y="442761"/>
            <a:ext cx="2662500" cy="358541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Unix Logo PNG &amp; SVG Design For T-Shirts">
            <a:extLst>
              <a:ext uri="{FF2B5EF4-FFF2-40B4-BE49-F238E27FC236}">
                <a16:creationId xmlns:a16="http://schemas.microsoft.com/office/drawing/2014/main" id="{C91AE439-E8C0-8C2C-730E-D765FDBFD01A}"/>
              </a:ext>
            </a:extLst>
          </p:cNvPr>
          <p:cNvSpPr>
            <a:spLocks noChangeAspect="1" noChangeArrowheads="1"/>
          </p:cNvSpPr>
          <p:nvPr/>
        </p:nvSpPr>
        <p:spPr bwMode="auto">
          <a:xfrm>
            <a:off x="5943600" y="1160646"/>
            <a:ext cx="2420754" cy="24207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Билл Джой: Размышления о будущем | Идеономика – Умные о главном">
            <a:extLst>
              <a:ext uri="{FF2B5EF4-FFF2-40B4-BE49-F238E27FC236}">
                <a16:creationId xmlns:a16="http://schemas.microsoft.com/office/drawing/2014/main" id="{4C80454F-130A-7B6E-0DB2-E7080B5A35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25" y="4388522"/>
            <a:ext cx="2702289" cy="2026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482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defined">
            <a:extLst>
              <a:ext uri="{FF2B5EF4-FFF2-40B4-BE49-F238E27FC236}">
                <a16:creationId xmlns:a16="http://schemas.microsoft.com/office/drawing/2014/main" id="{54BD7DB2-C406-C24B-8C2A-E95FCCF98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9568" y="1524000"/>
            <a:ext cx="6858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AD2847F-F174-4BA9-42ED-5679AA8EF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16" y="426520"/>
            <a:ext cx="3512720" cy="24859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386 - Wikipedia">
            <a:extLst>
              <a:ext uri="{FF2B5EF4-FFF2-40B4-BE49-F238E27FC236}">
                <a16:creationId xmlns:a16="http://schemas.microsoft.com/office/drawing/2014/main" id="{7C81185F-9BF1-C340-7AFB-0F10509B6A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925" y="3429000"/>
            <a:ext cx="2798102" cy="2776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758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red and black logo&#10;&#10;AI-generated content may be incorrect.">
            <a:extLst>
              <a:ext uri="{FF2B5EF4-FFF2-40B4-BE49-F238E27FC236}">
                <a16:creationId xmlns:a16="http://schemas.microsoft.com/office/drawing/2014/main" id="{BF7261FF-9886-9E43-140A-5E03BA247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326" y="1558317"/>
            <a:ext cx="4627558" cy="2774710"/>
          </a:xfrm>
          <a:prstGeom prst="rect">
            <a:avLst/>
          </a:prstGeom>
        </p:spPr>
      </p:pic>
      <p:pic>
        <p:nvPicPr>
          <p:cNvPr id="3082" name="Picture 10" descr="NetBSD - Wikipedia">
            <a:extLst>
              <a:ext uri="{FF2B5EF4-FFF2-40B4-BE49-F238E27FC236}">
                <a16:creationId xmlns:a16="http://schemas.microsoft.com/office/drawing/2014/main" id="{2CBE61F3-1020-6937-6EB5-95F04F1F5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876" y="1740107"/>
            <a:ext cx="3463222" cy="2706915"/>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a:extLst>
              <a:ext uri="{FF2B5EF4-FFF2-40B4-BE49-F238E27FC236}">
                <a16:creationId xmlns:a16="http://schemas.microsoft.com/office/drawing/2014/main" id="{0AD6D1D4-54B4-11DB-62D7-D24E49CC45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4354" y="1811340"/>
            <a:ext cx="3733800" cy="2428875"/>
          </a:xfrm>
          <a:prstGeom prst="rect">
            <a:avLst/>
          </a:prstGeom>
        </p:spPr>
      </p:pic>
    </p:spTree>
    <p:extLst>
      <p:ext uri="{BB962C8B-B14F-4D97-AF65-F5344CB8AC3E}">
        <p14:creationId xmlns:p14="http://schemas.microsoft.com/office/powerpoint/2010/main" val="1272310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397C3-C07E-0AD5-F955-613E23B72C3F}"/>
              </a:ext>
            </a:extLst>
          </p:cNvPr>
          <p:cNvSpPr>
            <a:spLocks noGrp="1"/>
          </p:cNvSpPr>
          <p:nvPr>
            <p:ph type="title"/>
          </p:nvPr>
        </p:nvSpPr>
        <p:spPr/>
        <p:txBody>
          <a:bodyPr/>
          <a:lstStyle/>
          <a:p>
            <a:r>
              <a:rPr lang="en-US" dirty="0"/>
              <a:t>BSD-2-Clause</a:t>
            </a:r>
          </a:p>
        </p:txBody>
      </p:sp>
      <p:sp>
        <p:nvSpPr>
          <p:cNvPr id="3" name="Content Placeholder 2">
            <a:extLst>
              <a:ext uri="{FF2B5EF4-FFF2-40B4-BE49-F238E27FC236}">
                <a16:creationId xmlns:a16="http://schemas.microsoft.com/office/drawing/2014/main" id="{8339028E-AE68-7C3E-4FE7-E42E6274E7FD}"/>
              </a:ext>
            </a:extLst>
          </p:cNvPr>
          <p:cNvSpPr>
            <a:spLocks noGrp="1"/>
          </p:cNvSpPr>
          <p:nvPr>
            <p:ph idx="1"/>
          </p:nvPr>
        </p:nvSpPr>
        <p:spPr/>
        <p:txBody>
          <a:bodyPr>
            <a:normAutofit fontScale="55000" lnSpcReduction="20000"/>
          </a:bodyPr>
          <a:lstStyle/>
          <a:p>
            <a:pPr algn="l">
              <a:buNone/>
            </a:pPr>
            <a:r>
              <a:rPr lang="en-US" b="0" i="0" dirty="0">
                <a:solidFill>
                  <a:srgbClr val="000000"/>
                </a:solidFill>
                <a:effectLst/>
                <a:latin typeface="Libre Franklin" panose="020F0502020204030204" pitchFamily="2" charset="0"/>
              </a:rPr>
              <a:t>Copyright &lt;YEAR&gt; &lt;COPYRIGHT HOLDER&gt;</a:t>
            </a:r>
          </a:p>
          <a:p>
            <a:pPr algn="l">
              <a:buNone/>
            </a:pPr>
            <a:r>
              <a:rPr lang="en-US" b="0" i="0" dirty="0">
                <a:solidFill>
                  <a:srgbClr val="000000"/>
                </a:solidFill>
                <a:effectLst/>
                <a:latin typeface="Libre Franklin" panose="020F0502020204030204" pitchFamily="2" charset="0"/>
              </a:rPr>
              <a:t>Redistribution and use in source and binary forms, with or without modification, are permitted provided that the following conditions are met:</a:t>
            </a:r>
          </a:p>
          <a:p>
            <a:pPr algn="l">
              <a:buNone/>
            </a:pPr>
            <a:r>
              <a:rPr lang="en-US" b="0" i="0" dirty="0">
                <a:solidFill>
                  <a:srgbClr val="000000"/>
                </a:solidFill>
                <a:effectLst/>
                <a:latin typeface="Libre Franklin" panose="020F0502020204030204" pitchFamily="2" charset="0"/>
              </a:rPr>
              <a:t>1. Redistributions of source code must retain the above copyright notice, this list of conditions and the following disclaimer.</a:t>
            </a:r>
          </a:p>
          <a:p>
            <a:pPr algn="l">
              <a:buNone/>
            </a:pPr>
            <a:r>
              <a:rPr lang="en-US" b="0" i="0" dirty="0">
                <a:solidFill>
                  <a:srgbClr val="000000"/>
                </a:solidFill>
                <a:effectLst/>
                <a:latin typeface="Libre Franklin" panose="020F0502020204030204" pitchFamily="2" charset="0"/>
              </a:rPr>
              <a:t>2. Redistributions in binary form must reproduce the above copyright notice, this list of conditions and the following disclaimer in the documentation and/or other materials provided with the distribution.</a:t>
            </a:r>
          </a:p>
          <a:p>
            <a:pPr algn="l">
              <a:buNone/>
            </a:pPr>
            <a:r>
              <a:rPr lang="en-US" b="0" i="0" dirty="0">
                <a:solidFill>
                  <a:srgbClr val="000000"/>
                </a:solidFill>
                <a:effectLst/>
                <a:latin typeface="Libre Franklin" panose="020F0502020204030204" pitchFamily="2" charset="0"/>
              </a:rPr>
              <a:t>THIS SOFTWARE IS PROVIDED BY THE COPYRIGHT HOLDERS AND CONTRIBUTORS “AS IS” AND ANY EXPRESS OR IMPLIED WARRANTIES, INCLUDING, BUT NOT LIMITED TO, THE IMPLIED WARRANTIES OF MERCHANTABILITY AND FITNESS FOR A PARTICULAR PURPOSE ARE DISCLAIMED. IN NO EVENT SHALL THE COPYRIGHT HOLDER OR CONTRIBUTORS BE LIABLE FOR ANY DIRECT, INDIRECT, INCIDENTAL, SPECIAL, EXEMPLARY, OR CONSEQUENTIAL DAMAGES (INCLUDING, BUT NOT LIMITED TO, PROCUREMENT OF SUBSTITUTE GOODS OR SERVICES; LOSS OF USE, DATA, OR PROFITS; OR BUSINESS INTERRUPTION) HOWEVER CAUSED AND ON ANY THEORY OF LIABILITY, WHETHER IN CONTRACT, STRICT LIABILITY, OR TORT (INCLUDING NEGLIGENCE OR OTHERWISE) ARISING IN ANY WAY OUT OF THE USE OF THIS SOFTWARE, EVEN IF ADVISED OF THE POSSIBILITY OF SUCH DAMAGE.</a:t>
            </a:r>
          </a:p>
          <a:p>
            <a:pPr>
              <a:buNone/>
            </a:pPr>
            <a:br>
              <a:rPr lang="en-US" dirty="0"/>
            </a:br>
            <a:endParaRPr lang="en-US" dirty="0"/>
          </a:p>
        </p:txBody>
      </p:sp>
    </p:spTree>
    <p:extLst>
      <p:ext uri="{BB962C8B-B14F-4D97-AF65-F5344CB8AC3E}">
        <p14:creationId xmlns:p14="http://schemas.microsoft.com/office/powerpoint/2010/main" val="4046507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cOS Logo, symbol, meaning, history, PNG, brand">
            <a:extLst>
              <a:ext uri="{FF2B5EF4-FFF2-40B4-BE49-F238E27FC236}">
                <a16:creationId xmlns:a16="http://schemas.microsoft.com/office/drawing/2014/main" id="{BD08016C-DDF0-D3DC-2210-C81EAFBD7B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268" y="699636"/>
            <a:ext cx="4154905" cy="233713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PlayStation 5 Console (PS5)">
            <a:extLst>
              <a:ext uri="{FF2B5EF4-FFF2-40B4-BE49-F238E27FC236}">
                <a16:creationId xmlns:a16="http://schemas.microsoft.com/office/drawing/2014/main" id="{141FD969-8A1E-840E-A9E3-EC160CA99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6920" y="340192"/>
            <a:ext cx="2909586" cy="305602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Netgate pfSense Two-Factor Authentication (2FA) - LoginTC">
            <a:extLst>
              <a:ext uri="{FF2B5EF4-FFF2-40B4-BE49-F238E27FC236}">
                <a16:creationId xmlns:a16="http://schemas.microsoft.com/office/drawing/2014/main" id="{DDF76450-E397-F088-0B5A-A43B77C6F4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884" y="3636778"/>
            <a:ext cx="5059680" cy="1488258"/>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NINTENDO HADSKABAA 32GB NEON SWITCH HANDHELD GAME CONSOLE">
            <a:extLst>
              <a:ext uri="{FF2B5EF4-FFF2-40B4-BE49-F238E27FC236}">
                <a16:creationId xmlns:a16="http://schemas.microsoft.com/office/drawing/2014/main" id="{2B7FF966-90E7-6F8C-9436-ACE17F11A7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9802" y="3678840"/>
            <a:ext cx="2892392" cy="2892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619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92F26-DCEE-5F34-D0C4-EE850B05562F}"/>
              </a:ext>
            </a:extLst>
          </p:cNvPr>
          <p:cNvSpPr>
            <a:spLocks noGrp="1"/>
          </p:cNvSpPr>
          <p:nvPr>
            <p:ph type="title"/>
          </p:nvPr>
        </p:nvSpPr>
        <p:spPr/>
        <p:txBody>
          <a:bodyPr/>
          <a:lstStyle/>
          <a:p>
            <a:r>
              <a:rPr lang="en-US" dirty="0"/>
              <a:t>FreeBSD</a:t>
            </a:r>
          </a:p>
        </p:txBody>
      </p:sp>
      <p:pic>
        <p:nvPicPr>
          <p:cNvPr id="4098" name="Picture 2">
            <a:extLst>
              <a:ext uri="{FF2B5EF4-FFF2-40B4-BE49-F238E27FC236}">
                <a16:creationId xmlns:a16="http://schemas.microsoft.com/office/drawing/2014/main" id="{1384B24F-90F9-BE6E-BE92-BBB8E2FB5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57" y="1468340"/>
            <a:ext cx="4762500" cy="25812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owering Titan with OpenZFS. Automating Docker containers is… | by Eric  Schrock | Medium">
            <a:extLst>
              <a:ext uri="{FF2B5EF4-FFF2-40B4-BE49-F238E27FC236}">
                <a16:creationId xmlns:a16="http://schemas.microsoft.com/office/drawing/2014/main" id="{2F9DB7DF-387B-B033-BD25-A3B919AB8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876" y="604513"/>
            <a:ext cx="1925535" cy="179716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Evolution of The Netflix Logo | My WordPress">
            <a:extLst>
              <a:ext uri="{FF2B5EF4-FFF2-40B4-BE49-F238E27FC236}">
                <a16:creationId xmlns:a16="http://schemas.microsoft.com/office/drawing/2014/main" id="{A71B7E9F-5BAB-DB75-36E7-C504E3CEEB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752" y="4343325"/>
            <a:ext cx="3799372" cy="22796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F126C7C-E5FD-B876-0DDA-7AB6F15A2237}"/>
              </a:ext>
            </a:extLst>
          </p:cNvPr>
          <p:cNvPicPr>
            <a:picLocks noChangeAspect="1"/>
          </p:cNvPicPr>
          <p:nvPr/>
        </p:nvPicPr>
        <p:blipFill>
          <a:blip r:embed="rId5"/>
          <a:stretch>
            <a:fillRect/>
          </a:stretch>
        </p:blipFill>
        <p:spPr>
          <a:xfrm>
            <a:off x="8681987" y="44133"/>
            <a:ext cx="3215541" cy="3294612"/>
          </a:xfrm>
          <a:prstGeom prst="rect">
            <a:avLst/>
          </a:prstGeom>
        </p:spPr>
      </p:pic>
      <p:pic>
        <p:nvPicPr>
          <p:cNvPr id="4108" name="Picture 12" descr="FreeBSD version history - Wikipedia">
            <a:extLst>
              <a:ext uri="{FF2B5EF4-FFF2-40B4-BE49-F238E27FC236}">
                <a16:creationId xmlns:a16="http://schemas.microsoft.com/office/drawing/2014/main" id="{4F1A2DC1-429B-261E-956A-83865D9633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9975" y="3313454"/>
            <a:ext cx="3972025" cy="3544546"/>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undefined">
            <a:extLst>
              <a:ext uri="{FF2B5EF4-FFF2-40B4-BE49-F238E27FC236}">
                <a16:creationId xmlns:a16="http://schemas.microsoft.com/office/drawing/2014/main" id="{595EAC70-C7D2-13D0-004F-B1997B2A73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8057" y="3428999"/>
            <a:ext cx="2730911" cy="2604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082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F0D8D-4505-085C-1B5B-4E44B0880DDA}"/>
              </a:ext>
            </a:extLst>
          </p:cNvPr>
          <p:cNvSpPr>
            <a:spLocks noGrp="1"/>
          </p:cNvSpPr>
          <p:nvPr>
            <p:ph type="title"/>
          </p:nvPr>
        </p:nvSpPr>
        <p:spPr/>
        <p:txBody>
          <a:bodyPr/>
          <a:lstStyle/>
          <a:p>
            <a:r>
              <a:rPr lang="en-US" dirty="0"/>
              <a:t>FreeBSD</a:t>
            </a:r>
          </a:p>
        </p:txBody>
      </p:sp>
      <p:pic>
        <p:nvPicPr>
          <p:cNvPr id="8" name="Picture 7">
            <a:extLst>
              <a:ext uri="{FF2B5EF4-FFF2-40B4-BE49-F238E27FC236}">
                <a16:creationId xmlns:a16="http://schemas.microsoft.com/office/drawing/2014/main" id="{CBBA28E2-5056-A87E-6E40-A78EE67E6568}"/>
              </a:ext>
            </a:extLst>
          </p:cNvPr>
          <p:cNvPicPr>
            <a:picLocks noChangeAspect="1"/>
          </p:cNvPicPr>
          <p:nvPr/>
        </p:nvPicPr>
        <p:blipFill>
          <a:blip r:embed="rId2"/>
          <a:stretch>
            <a:fillRect/>
          </a:stretch>
        </p:blipFill>
        <p:spPr>
          <a:xfrm>
            <a:off x="1723302" y="1875586"/>
            <a:ext cx="9168817" cy="3957324"/>
          </a:xfrm>
          <a:prstGeom prst="rect">
            <a:avLst/>
          </a:prstGeom>
        </p:spPr>
      </p:pic>
    </p:spTree>
    <p:extLst>
      <p:ext uri="{BB962C8B-B14F-4D97-AF65-F5344CB8AC3E}">
        <p14:creationId xmlns:p14="http://schemas.microsoft.com/office/powerpoint/2010/main" val="4184833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A991-57FE-5BC7-B545-7EB35CA5598C}"/>
              </a:ext>
            </a:extLst>
          </p:cNvPr>
          <p:cNvSpPr>
            <a:spLocks noGrp="1"/>
          </p:cNvSpPr>
          <p:nvPr>
            <p:ph type="title"/>
          </p:nvPr>
        </p:nvSpPr>
        <p:spPr/>
        <p:txBody>
          <a:bodyPr/>
          <a:lstStyle/>
          <a:p>
            <a:r>
              <a:rPr lang="en-US" dirty="0" err="1"/>
              <a:t>Openbsd</a:t>
            </a:r>
            <a:endParaRPr lang="en-US" dirty="0"/>
          </a:p>
        </p:txBody>
      </p:sp>
      <p:sp>
        <p:nvSpPr>
          <p:cNvPr id="4" name="TextBox 3">
            <a:extLst>
              <a:ext uri="{FF2B5EF4-FFF2-40B4-BE49-F238E27FC236}">
                <a16:creationId xmlns:a16="http://schemas.microsoft.com/office/drawing/2014/main" id="{3DD37A7B-4DDD-4903-A78B-2E89BB72B3CD}"/>
              </a:ext>
            </a:extLst>
          </p:cNvPr>
          <p:cNvSpPr txBox="1"/>
          <p:nvPr/>
        </p:nvSpPr>
        <p:spPr>
          <a:xfrm>
            <a:off x="438912" y="1690688"/>
            <a:ext cx="11539728" cy="1754326"/>
          </a:xfrm>
          <a:prstGeom prst="rect">
            <a:avLst/>
          </a:prstGeom>
          <a:noFill/>
        </p:spPr>
        <p:txBody>
          <a:bodyPr wrap="square" rtlCol="0">
            <a:spAutoFit/>
          </a:bodyPr>
          <a:lstStyle/>
          <a:p>
            <a:r>
              <a:rPr lang="en-US" dirty="0">
                <a:hlinkClick r:id="rId2"/>
              </a:rPr>
              <a:t>OpenBSD: Security</a:t>
            </a:r>
            <a:br>
              <a:rPr lang="en-US" dirty="0"/>
            </a:br>
            <a:br>
              <a:rPr lang="en-US" dirty="0"/>
            </a:br>
            <a:r>
              <a:rPr lang="en-US" dirty="0"/>
              <a:t>Better code quality</a:t>
            </a:r>
          </a:p>
          <a:p>
            <a:endParaRPr lang="en-US" dirty="0"/>
          </a:p>
          <a:p>
            <a:endParaRPr lang="en-US" dirty="0"/>
          </a:p>
          <a:p>
            <a:endParaRPr lang="en-US" dirty="0"/>
          </a:p>
        </p:txBody>
      </p:sp>
      <p:pic>
        <p:nvPicPr>
          <p:cNvPr id="5122" name="Picture 2" descr="OpenSSH">
            <a:extLst>
              <a:ext uri="{FF2B5EF4-FFF2-40B4-BE49-F238E27FC236}">
                <a16:creationId xmlns:a16="http://schemas.microsoft.com/office/drawing/2014/main" id="{86EABAA9-FE8F-B742-B3F1-06BB6E14E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1925" y="1544112"/>
            <a:ext cx="4391163" cy="145105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itHub - libressl/portable: LibreSSL Portable itself. This includes the  build scaffold and compatibility layer that builds portable LibreSSL from  the OpenBSD source code. Pull requests or patches sent to tech@openbsd.org  are welcome.">
            <a:extLst>
              <a:ext uri="{FF2B5EF4-FFF2-40B4-BE49-F238E27FC236}">
                <a16:creationId xmlns:a16="http://schemas.microsoft.com/office/drawing/2014/main" id="{5AB3E909-8370-95B4-518D-9E3F2CA23B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336" y="3016251"/>
            <a:ext cx="4109464" cy="131722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he Book of PF: A No-Nonsense Guide to the OpenBSD Firewall by Peter NM  Hansteen (2008-01-11)">
            <a:extLst>
              <a:ext uri="{FF2B5EF4-FFF2-40B4-BE49-F238E27FC236}">
                <a16:creationId xmlns:a16="http://schemas.microsoft.com/office/drawing/2014/main" id="{31CA3C42-D7B2-E662-CC61-260DF76E1A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793" y="1539350"/>
            <a:ext cx="2201255" cy="29116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11D95D0-EA66-0D07-DC27-83CE65A98EB1}"/>
              </a:ext>
            </a:extLst>
          </p:cNvPr>
          <p:cNvPicPr>
            <a:picLocks noChangeAspect="1"/>
          </p:cNvPicPr>
          <p:nvPr/>
        </p:nvPicPr>
        <p:blipFill>
          <a:blip r:embed="rId6"/>
          <a:stretch>
            <a:fillRect/>
          </a:stretch>
        </p:blipFill>
        <p:spPr>
          <a:xfrm>
            <a:off x="3503287" y="219946"/>
            <a:ext cx="8249801" cy="695422"/>
          </a:xfrm>
          <a:prstGeom prst="rect">
            <a:avLst/>
          </a:prstGeom>
        </p:spPr>
      </p:pic>
      <p:pic>
        <p:nvPicPr>
          <p:cNvPr id="8" name="Picture 7">
            <a:extLst>
              <a:ext uri="{FF2B5EF4-FFF2-40B4-BE49-F238E27FC236}">
                <a16:creationId xmlns:a16="http://schemas.microsoft.com/office/drawing/2014/main" id="{2AA780B3-0D14-669B-1EC9-C2623E46CB72}"/>
              </a:ext>
            </a:extLst>
          </p:cNvPr>
          <p:cNvPicPr>
            <a:picLocks noChangeAspect="1"/>
          </p:cNvPicPr>
          <p:nvPr/>
        </p:nvPicPr>
        <p:blipFill>
          <a:blip r:embed="rId7"/>
          <a:stretch>
            <a:fillRect/>
          </a:stretch>
        </p:blipFill>
        <p:spPr>
          <a:xfrm>
            <a:off x="317633" y="4477829"/>
            <a:ext cx="6527416" cy="2085846"/>
          </a:xfrm>
          <a:prstGeom prst="rect">
            <a:avLst/>
          </a:prstGeom>
        </p:spPr>
      </p:pic>
    </p:spTree>
    <p:extLst>
      <p:ext uri="{BB962C8B-B14F-4D97-AF65-F5344CB8AC3E}">
        <p14:creationId xmlns:p14="http://schemas.microsoft.com/office/powerpoint/2010/main" val="2253457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TotalTime>
  <Words>292</Words>
  <Application>Microsoft Office PowerPoint</Application>
  <PresentationFormat>Widescreen</PresentationFormat>
  <Paragraphs>18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Libre Franklin</vt:lpstr>
      <vt:lpstr>Office Theme</vt:lpstr>
      <vt:lpstr>Intro to BSD</vt:lpstr>
      <vt:lpstr>PowerPoint Presentation</vt:lpstr>
      <vt:lpstr>PowerPoint Presentation</vt:lpstr>
      <vt:lpstr>PowerPoint Presentation</vt:lpstr>
      <vt:lpstr>BSD-2-Clause</vt:lpstr>
      <vt:lpstr>PowerPoint Presentation</vt:lpstr>
      <vt:lpstr>FreeBSD</vt:lpstr>
      <vt:lpstr>FreeBSD</vt:lpstr>
      <vt:lpstr>Openbsd</vt:lpstr>
      <vt:lpstr>OpenBSD</vt:lpstr>
      <vt:lpstr>NetBSD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Charles Doggett</dc:creator>
  <cp:lastModifiedBy>John Charles Doggett</cp:lastModifiedBy>
  <cp:revision>2</cp:revision>
  <dcterms:created xsi:type="dcterms:W3CDTF">2025-04-25T20:05:46Z</dcterms:created>
  <dcterms:modified xsi:type="dcterms:W3CDTF">2025-04-25T20:40:37Z</dcterms:modified>
</cp:coreProperties>
</file>